
<file path=[Content_Types].xml><?xml version="1.0" encoding="utf-8"?>
<Types xmlns="http://schemas.openxmlformats.org/package/2006/content-types">
  <Override PartName="/ppt/slideLayouts/slideLayout8.xml" ContentType="application/vnd.openxmlformats-officedocument.presentationml.slideLayout+xml"/>
  <Override PartName="/ppt/slideLayouts/slideLayout4.xml" ContentType="application/vnd.openxmlformats-officedocument.presentationml.slideLayout+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slides/slide2.xml" ContentType="application/vnd.openxmlformats-officedocument.presentationml.slide+xml"/>
  <Override PartName="/ppt/theme/theme1.xml" ContentType="application/vnd.openxmlformats-officedocument.theme+xml"/>
  <Override PartName="/ppt/slideLayouts/slideLayout6.xml" ContentType="application/vnd.openxmlformats-officedocument.presentationml.slideLayout+xml"/>
  <Override PartName="/ppt/presentation.xml" ContentType="application/vnd.openxmlformats-officedocument.presentationml.presentation.main+xml"/>
  <Override PartName="/docProps/app.xml" ContentType="application/vnd.openxmlformats-officedocument.extended-properties+xml"/>
  <Override PartName="/ppt/slides/slide5.xml" ContentType="application/vnd.openxmlformats-officedocument.presentationml.slide+xml"/>
  <Override PartName="/ppt/slideLayouts/slideLayout7.xml" ContentType="application/vnd.openxmlformats-officedocument.presentationml.slideLayout+xml"/>
  <Override PartName="/ppt/presProps.xml" ContentType="application/vnd.openxmlformats-officedocument.presentationml.presProps+xml"/>
  <Default Extension="jpeg" ContentType="image/jpeg"/>
  <Override PartName="/ppt/slideLayouts/slideLayout5.xml" ContentType="application/vnd.openxmlformats-officedocument.presentationml.slideLayout+xml"/>
  <Override PartName="/ppt/slideLayouts/slideLayout3.xml" ContentType="application/vnd.openxmlformats-officedocument.presentationml.slideLayout+xml"/>
  <Override PartName="/ppt/slides/slide3.xml" ContentType="application/vnd.openxmlformats-officedocument.presentationml.slide+xml"/>
  <Override PartName="/ppt/slides/slide4.xml" ContentType="application/vnd.openxmlformats-officedocument.presentationml.slide+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Default Extension="png" ContentType="image/png"/>
  <Default Extension="tiff" ContentType="image/tiff"/>
  <Override PartName="/ppt/slides/slide1.xml" ContentType="application/vnd.openxmlformats-officedocument.presentationml.slide+xml"/>
  <Override PartName="/ppt/tableStyles.xml" ContentType="application/vnd.openxmlformats-officedocument.presentationml.tableStyles+xml"/>
  <Default Extension="xml" ContentType="application/xml"/>
  <Override PartName="/ppt/slides/slide7.xml" ContentType="application/vnd.openxmlformats-officedocument.presentationml.slide+xml"/>
  <Override PartName="/ppt/viewProps.xml" ContentType="application/vnd.openxmlformats-officedocument.presentationml.viewProps+xml"/>
  <Override PartName="/ppt/slideMasters/slideMaster1.xml" ContentType="application/vnd.openxmlformats-officedocument.presentationml.slideMaster+xml"/>
  <Override PartName="/ppt/slideLayouts/slideLayout13.xml" ContentType="application/vnd.openxmlformats-officedocument.presentationml.slideLayout+xml"/>
  <Override PartName="/docProps/core.xml" ContentType="application/vnd.openxmlformats-package.core-properties+xml"/>
  <Default Extension="bin" ContentType="application/vnd.openxmlformats-officedocument.presentationml.printerSettings"/>
  <Default Extension="rels" ContentType="application/vnd.openxmlformats-package.relationships+xml"/>
  <Override PartName="/ppt/slides/slide6.xml" ContentType="application/vnd.openxmlformats-officedocument.presentationml.slide+xml"/>
  <Override PartName="/ppt/slideLayouts/slideLayout12.xml" ContentType="application/vnd.openxmlformats-officedocument.presentationml.slideLayout+xml"/>
</Types>
</file>

<file path=_rels/.rels><?xml version="1.0" encoding="UTF-8" standalone="yes"?>
<Relationships xmlns="http://schemas.openxmlformats.org/package/2006/relationships"><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 Id="rId3"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660" r:id="rId1"/>
  </p:sldMasterIdLst>
  <p:sldIdLst>
    <p:sldId id="256" r:id="rId2"/>
    <p:sldId id="258" r:id="rId3"/>
    <p:sldId id="259" r:id="rId4"/>
    <p:sldId id="260" r:id="rId5"/>
    <p:sldId id="261" r:id="rId6"/>
    <p:sldId id="262" r:id="rId7"/>
    <p:sldId id="257" r:id="rId8"/>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p:restoredLeft sz="15620"/>
    <p:restoredTop sz="94660"/>
  </p:normalViewPr>
  <p:slideViewPr>
    <p:cSldViewPr snapToGrid="0" snapToObjects="1">
      <p:cViewPr varScale="1">
        <p:scale>
          <a:sx n="114" d="100"/>
          <a:sy n="114" d="100"/>
        </p:scale>
        <p:origin x="-1432" y="-96"/>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4" Type="http://schemas.openxmlformats.org/officeDocument/2006/relationships/slide" Target="slides/slide3.xml"/><Relationship Id="rId7" Type="http://schemas.openxmlformats.org/officeDocument/2006/relationships/slide" Target="slides/slide6.xml"/><Relationship Id="rId1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8" Type="http://schemas.openxmlformats.org/officeDocument/2006/relationships/slide" Target="slides/slide7.xml"/><Relationship Id="rId13" Type="http://schemas.openxmlformats.org/officeDocument/2006/relationships/tableStyles" Target="tableStyles.xml"/><Relationship Id="rId10" Type="http://schemas.openxmlformats.org/officeDocument/2006/relationships/presProps" Target="presProps.xml"/><Relationship Id="rId5" Type="http://schemas.openxmlformats.org/officeDocument/2006/relationships/slide" Target="slides/slide4.xml"/><Relationship Id="rId12" Type="http://schemas.openxmlformats.org/officeDocument/2006/relationships/theme" Target="theme/theme1.xml"/><Relationship Id="rId2" Type="http://schemas.openxmlformats.org/officeDocument/2006/relationships/slide" Target="slides/slide1.xml"/><Relationship Id="rId9" Type="http://schemas.openxmlformats.org/officeDocument/2006/relationships/printerSettings" Target="printerSettings/printerSettings1.bin"/><Relationship Id="rId3" Type="http://schemas.openxmlformats.org/officeDocument/2006/relationships/slide" Target="slides/slide2.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9" name="Rectangle 8"/>
          <p:cNvSpPr/>
          <p:nvPr/>
        </p:nvSpPr>
        <p:spPr>
          <a:xfrm>
            <a:off x="7848600" y="0"/>
            <a:ext cx="1295399" cy="6858000"/>
          </a:xfrm>
          <a:prstGeom prst="rect">
            <a:avLst/>
          </a:prstGeom>
          <a:gradFill>
            <a:gsLst>
              <a:gs pos="0">
                <a:schemeClr val="bg1">
                  <a:lumMod val="50000"/>
                  <a:alpha val="20000"/>
                </a:schemeClr>
              </a:gs>
              <a:gs pos="100000">
                <a:schemeClr val="bg1">
                  <a:lumMod val="85000"/>
                  <a:alpha val="20000"/>
                </a:schemeClr>
              </a:gs>
            </a:gsLst>
            <a:lin ang="21594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ctrTitle"/>
          </p:nvPr>
        </p:nvSpPr>
        <p:spPr>
          <a:xfrm>
            <a:off x="365760" y="2971800"/>
            <a:ext cx="5120640" cy="1709928"/>
          </a:xfrm>
        </p:spPr>
        <p:txBody>
          <a:bodyPr vert="horz" lIns="91440" tIns="45720" rIns="91440" bIns="45720" rtlCol="0" anchor="b" anchorCtr="0">
            <a:noAutofit/>
            <a:scene3d>
              <a:camera prst="orthographicFront"/>
              <a:lightRig rig="morning" dir="t">
                <a:rot lat="0" lon="0" rev="2400000"/>
              </a:lightRig>
            </a:scene3d>
            <a:sp3d extrusionH="63500" contourW="6350">
              <a:bevelT w="19050" h="50800" prst="softRound"/>
              <a:contourClr>
                <a:schemeClr val="bg1"/>
              </a:contourClr>
            </a:sp3d>
          </a:bodyPr>
          <a:lstStyle>
            <a:lvl1pPr algn="ctr" defTabSz="914400" rtl="0" eaLnBrk="1" latinLnBrk="0" hangingPunct="1">
              <a:spcBef>
                <a:spcPct val="0"/>
              </a:spcBef>
              <a:buNone/>
              <a:defRPr sz="4400" b="1" kern="1200" baseline="0">
                <a:solidFill>
                  <a:schemeClr val="tx2"/>
                </a:solidFill>
                <a:effectLst>
                  <a:innerShdw blurRad="63500" dist="50800" dir="5400000">
                    <a:schemeClr val="bg1">
                      <a:alpha val="50000"/>
                    </a:schemeClr>
                  </a:innerShdw>
                </a:effectLst>
                <a:latin typeface="+mj-lt"/>
                <a:ea typeface="+mj-ea"/>
                <a:cs typeface="+mj-cs"/>
              </a:defRPr>
            </a:lvl1pPr>
          </a:lstStyle>
          <a:p>
            <a:r>
              <a:rPr lang="en-US" smtClean="0"/>
              <a:t>Click to edit Master title style</a:t>
            </a:r>
            <a:endParaRPr/>
          </a:p>
        </p:txBody>
      </p:sp>
      <p:sp>
        <p:nvSpPr>
          <p:cNvPr id="3" name="Subtitle 2"/>
          <p:cNvSpPr>
            <a:spLocks noGrp="1"/>
          </p:cNvSpPr>
          <p:nvPr>
            <p:ph type="subTitle" idx="1"/>
          </p:nvPr>
        </p:nvSpPr>
        <p:spPr>
          <a:xfrm>
            <a:off x="365760" y="4956048"/>
            <a:ext cx="5111496" cy="1004048"/>
          </a:xfrm>
        </p:spPr>
        <p:txBody>
          <a:bodyPr vert="horz" lIns="91440" tIns="45720" rIns="91440" bIns="45720" rtlCol="0" anchor="t" anchorCtr="0">
            <a:normAutofit/>
            <a:scene3d>
              <a:camera prst="orthographicFront"/>
              <a:lightRig rig="threePt" dir="t"/>
            </a:scene3d>
            <a:sp3d>
              <a:contourClr>
                <a:schemeClr val="bg1"/>
              </a:contourClr>
            </a:sp3d>
          </a:bodyPr>
          <a:lstStyle>
            <a:lvl1pPr marL="0" indent="0" algn="ctr">
              <a:spcBef>
                <a:spcPct val="0"/>
              </a:spcBef>
              <a:buNone/>
              <a:defRPr sz="1500" b="1" kern="1200">
                <a:solidFill>
                  <a:schemeClr val="tx1">
                    <a:tint val="75000"/>
                  </a:schemeClr>
                </a:solidFill>
                <a:effectLst>
                  <a:outerShdw blurRad="50800" dist="12700" dir="2700000" algn="tl" rotWithShape="0">
                    <a:schemeClr val="bg1">
                      <a:alpha val="40000"/>
                    </a:schemeClr>
                  </a:outerShdw>
                </a:effectLst>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marL="0" lvl="0" indent="0" algn="ctr" defTabSz="914400" rtl="0" eaLnBrk="1" latinLnBrk="0" hangingPunct="1">
              <a:lnSpc>
                <a:spcPct val="120000"/>
              </a:lnSpc>
              <a:spcBef>
                <a:spcPts val="2400"/>
              </a:spcBef>
              <a:buClr>
                <a:schemeClr val="tx2"/>
              </a:buClr>
              <a:buSzPct val="100000"/>
              <a:buFont typeface="Wingdings 2" pitchFamily="18" charset="2"/>
              <a:buNone/>
            </a:pPr>
            <a:r>
              <a:rPr lang="en-US" smtClean="0"/>
              <a:t>Click to edit Master subtitle style</a:t>
            </a:r>
            <a:endParaRPr/>
          </a:p>
        </p:txBody>
      </p:sp>
      <p:sp>
        <p:nvSpPr>
          <p:cNvPr id="4" name="Date Placeholder 3"/>
          <p:cNvSpPr>
            <a:spLocks noGrp="1"/>
          </p:cNvSpPr>
          <p:nvPr>
            <p:ph type="dt" sz="half" idx="10"/>
          </p:nvPr>
        </p:nvSpPr>
        <p:spPr/>
        <p:txBody>
          <a:bodyPr/>
          <a:lstStyle/>
          <a:p>
            <a:fld id="{4BA7CF99-704A-4740-BFC0-F0CAB501AEB4}" type="datetimeFigureOut">
              <a:rPr lang="en-US" smtClean="0"/>
              <a:t>7/7/13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6355699-C77A-5D4E-8B2E-171126EA67E1}" type="slidenum">
              <a:rPr lang="en-US" smtClean="0"/>
              <a:t>‹#›</a:t>
            </a:fld>
            <a:endParaRPr lang="en-US"/>
          </a:p>
        </p:txBody>
      </p:sp>
      <p:pic>
        <p:nvPicPr>
          <p:cNvPr id="10" name="Picture 9" descr="titleSlideBevel.png"/>
          <p:cNvPicPr>
            <a:picLocks noChangeAspect="1"/>
          </p:cNvPicPr>
          <p:nvPr/>
        </p:nvPicPr>
        <p:blipFill>
          <a:blip r:embed="rId2"/>
          <a:stretch>
            <a:fillRect/>
          </a:stretch>
        </p:blipFill>
        <p:spPr>
          <a:xfrm>
            <a:off x="361950" y="4760260"/>
            <a:ext cx="5120640" cy="17967"/>
          </a:xfrm>
          <a:prstGeom prst="rect">
            <a:avLst/>
          </a:prstGeom>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81000" y="188259"/>
            <a:ext cx="7071837" cy="901700"/>
          </a:xfrm>
        </p:spPr>
        <p:txBody>
          <a:bodyPr bIns="0" anchor="b">
            <a:noAutofit/>
          </a:bodyPr>
          <a:lstStyle>
            <a:lvl1pPr algn="l">
              <a:defRPr sz="3200" b="0"/>
            </a:lvl1pPr>
          </a:lstStyle>
          <a:p>
            <a:r>
              <a:rPr lang="en-US" smtClean="0"/>
              <a:t>Click to edit Master title style</a:t>
            </a:r>
            <a:endParaRPr/>
          </a:p>
        </p:txBody>
      </p:sp>
      <p:sp>
        <p:nvSpPr>
          <p:cNvPr id="3" name="Content Placeholder 2"/>
          <p:cNvSpPr>
            <a:spLocks noGrp="1"/>
          </p:cNvSpPr>
          <p:nvPr>
            <p:ph idx="1"/>
          </p:nvPr>
        </p:nvSpPr>
        <p:spPr>
          <a:xfrm>
            <a:off x="609600" y="2312988"/>
            <a:ext cx="6843713" cy="3813175"/>
          </a:xfrm>
        </p:spPr>
        <p:txBody>
          <a:bodyPr>
            <a:normAutofit/>
          </a:bodyPr>
          <a:lstStyle>
            <a:lvl1pPr>
              <a:defRPr sz="2200"/>
            </a:lvl1pPr>
            <a:lvl2pPr>
              <a:defRPr sz="2000"/>
            </a:lvl2pPr>
            <a:lvl3pPr>
              <a:defRPr sz="1800"/>
            </a:lvl3pPr>
            <a:lvl4pPr>
              <a:defRPr sz="1800"/>
            </a:lvl4pPr>
            <a:lvl5pPr>
              <a:defRPr sz="18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Text Placeholder 3"/>
          <p:cNvSpPr>
            <a:spLocks noGrp="1"/>
          </p:cNvSpPr>
          <p:nvPr>
            <p:ph type="body" sz="half" idx="2"/>
          </p:nvPr>
        </p:nvSpPr>
        <p:spPr>
          <a:xfrm>
            <a:off x="366900" y="1103406"/>
            <a:ext cx="7085908" cy="841188"/>
          </a:xfrm>
        </p:spPr>
        <p:txBody>
          <a:bodyPr tIns="0" bIns="0">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BA7CF99-704A-4740-BFC0-F0CAB501AEB4}" type="datetimeFigureOut">
              <a:rPr lang="en-US" smtClean="0"/>
              <a:t>7/7/13</a:t>
            </a:fld>
            <a:endParaRPr lang="en-US"/>
          </a:p>
        </p:txBody>
      </p:sp>
      <p:sp>
        <p:nvSpPr>
          <p:cNvPr id="6" name="Footer Placeholder 5"/>
          <p:cNvSpPr>
            <a:spLocks noGrp="1"/>
          </p:cNvSpPr>
          <p:nvPr>
            <p:ph type="ftr" sz="quarter" idx="11"/>
          </p:nvPr>
        </p:nvSpPr>
        <p:spPr>
          <a:xfrm rot="16200000">
            <a:off x="5769819" y="3208338"/>
            <a:ext cx="5105400" cy="365125"/>
          </a:xfrm>
          <a:prstGeom prst="rect">
            <a:avLst/>
          </a:prstGeom>
        </p:spPr>
        <p:txBody>
          <a:bodyPr/>
          <a:lstStyle/>
          <a:p>
            <a:endParaRPr lang="en-US"/>
          </a:p>
        </p:txBody>
      </p:sp>
      <p:sp>
        <p:nvSpPr>
          <p:cNvPr id="7" name="Slide Number Placeholder 6"/>
          <p:cNvSpPr>
            <a:spLocks noGrp="1"/>
          </p:cNvSpPr>
          <p:nvPr>
            <p:ph type="sldNum" sz="quarter" idx="12"/>
          </p:nvPr>
        </p:nvSpPr>
        <p:spPr/>
        <p:txBody>
          <a:bodyPr/>
          <a:lstStyle/>
          <a:p>
            <a:fld id="{E6355699-C77A-5D4E-8B2E-171126EA67E1}"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81000" y="5096435"/>
            <a:ext cx="7072313" cy="566738"/>
          </a:xfrm>
        </p:spPr>
        <p:txBody>
          <a:bodyPr anchor="b"/>
          <a:lstStyle>
            <a:lvl1pPr algn="l">
              <a:defRPr sz="3200" b="0"/>
            </a:lvl1pPr>
          </a:lstStyle>
          <a:p>
            <a:r>
              <a:rPr lang="en-US" smtClean="0"/>
              <a:t>Click to edit Master title style</a:t>
            </a:r>
            <a:endParaRPr/>
          </a:p>
        </p:txBody>
      </p:sp>
      <p:sp>
        <p:nvSpPr>
          <p:cNvPr id="3" name="Picture Placeholder 2"/>
          <p:cNvSpPr>
            <a:spLocks noGrp="1"/>
          </p:cNvSpPr>
          <p:nvPr>
            <p:ph type="pic" idx="1"/>
          </p:nvPr>
        </p:nvSpPr>
        <p:spPr>
          <a:xfrm>
            <a:off x="484093" y="443753"/>
            <a:ext cx="6970059" cy="3977640"/>
          </a:xfrm>
          <a:noFill/>
          <a:ln>
            <a:noFill/>
          </a:ln>
          <a:scene3d>
            <a:camera prst="orthographicFront"/>
            <a:lightRig rig="balanced" dir="t"/>
          </a:scene3d>
          <a:sp3d extrusionH="63500">
            <a:bevelT w="38100" h="38100" prst="softRound"/>
            <a:contourClr>
              <a:schemeClr val="bg1"/>
            </a:contourClr>
          </a:sp3d>
        </p:spPr>
        <p:txBody>
          <a:bodyPr>
            <a:scene3d>
              <a:camera prst="orthographicFront"/>
              <a:lightRig rig="threePt" dir="t"/>
            </a:scene3d>
            <a:sp3d>
              <a:contourClr>
                <a:schemeClr val="bg1"/>
              </a:contourClr>
            </a:sp3d>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
        <p:nvSpPr>
          <p:cNvPr id="4" name="Text Placeholder 3"/>
          <p:cNvSpPr>
            <a:spLocks noGrp="1"/>
          </p:cNvSpPr>
          <p:nvPr>
            <p:ph type="body" sz="half" idx="2"/>
          </p:nvPr>
        </p:nvSpPr>
        <p:spPr>
          <a:xfrm>
            <a:off x="381000" y="5663173"/>
            <a:ext cx="7072313" cy="804862"/>
          </a:xfrm>
        </p:spPr>
        <p:txBody>
          <a:bodyPr lIns="109728">
            <a:normAutofit/>
          </a:bodyPr>
          <a:lstStyle>
            <a:lvl1pPr marL="0" indent="0">
              <a:spcBef>
                <a:spcPct val="0"/>
              </a:spcBef>
              <a:buNone/>
              <a:defRPr sz="15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BA7CF99-704A-4740-BFC0-F0CAB501AEB4}" type="datetimeFigureOut">
              <a:rPr lang="en-US" smtClean="0"/>
              <a:t>7/7/13</a:t>
            </a:fld>
            <a:endParaRPr lang="en-US"/>
          </a:p>
        </p:txBody>
      </p:sp>
      <p:sp>
        <p:nvSpPr>
          <p:cNvPr id="6" name="Footer Placeholder 5"/>
          <p:cNvSpPr>
            <a:spLocks noGrp="1"/>
          </p:cNvSpPr>
          <p:nvPr>
            <p:ph type="ftr" sz="quarter" idx="11"/>
          </p:nvPr>
        </p:nvSpPr>
        <p:spPr>
          <a:xfrm rot="16200000">
            <a:off x="5769819" y="3208338"/>
            <a:ext cx="5105400" cy="365125"/>
          </a:xfrm>
          <a:prstGeom prst="rect">
            <a:avLst/>
          </a:prstGeom>
        </p:spPr>
        <p:txBody>
          <a:bodyPr/>
          <a:lstStyle/>
          <a:p>
            <a:endParaRPr lang="en-US"/>
          </a:p>
        </p:txBody>
      </p:sp>
      <p:sp>
        <p:nvSpPr>
          <p:cNvPr id="7" name="Slide Number Placeholder 6"/>
          <p:cNvSpPr>
            <a:spLocks noGrp="1"/>
          </p:cNvSpPr>
          <p:nvPr>
            <p:ph type="sldNum" sz="quarter" idx="12"/>
          </p:nvPr>
        </p:nvSpPr>
        <p:spPr/>
        <p:txBody>
          <a:bodyPr/>
          <a:lstStyle/>
          <a:p>
            <a:fld id="{E6355699-C77A-5D4E-8B2E-171126EA67E1}" type="slidenum">
              <a:rPr lang="en-US" smtClean="0"/>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4BA7CF99-704A-4740-BFC0-F0CAB501AEB4}" type="datetimeFigureOut">
              <a:rPr lang="en-US" smtClean="0"/>
              <a:t>7/7/13</a:t>
            </a:fld>
            <a:endParaRPr lang="en-US"/>
          </a:p>
        </p:txBody>
      </p:sp>
      <p:sp>
        <p:nvSpPr>
          <p:cNvPr id="5" name="Footer Placeholder 4"/>
          <p:cNvSpPr>
            <a:spLocks noGrp="1"/>
          </p:cNvSpPr>
          <p:nvPr>
            <p:ph type="ftr" sz="quarter" idx="11"/>
          </p:nvPr>
        </p:nvSpPr>
        <p:spPr>
          <a:xfrm rot="16200000">
            <a:off x="5769819" y="3208338"/>
            <a:ext cx="5105400" cy="365125"/>
          </a:xfrm>
          <a:prstGeom prst="rect">
            <a:avLst/>
          </a:prstGeom>
        </p:spPr>
        <p:txBody>
          <a:bodyPr/>
          <a:lstStyle/>
          <a:p>
            <a:endParaRPr lang="en-US"/>
          </a:p>
        </p:txBody>
      </p:sp>
      <p:sp>
        <p:nvSpPr>
          <p:cNvPr id="6" name="Slide Number Placeholder 5"/>
          <p:cNvSpPr>
            <a:spLocks noGrp="1"/>
          </p:cNvSpPr>
          <p:nvPr>
            <p:ph type="sldNum" sz="quarter" idx="12"/>
          </p:nvPr>
        </p:nvSpPr>
        <p:spPr/>
        <p:txBody>
          <a:bodyPr/>
          <a:lstStyle/>
          <a:p>
            <a:fld id="{E6355699-C77A-5D4E-8B2E-171126EA67E1}" type="slidenum">
              <a:rPr lang="en-US" smtClean="0"/>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324600" y="685800"/>
            <a:ext cx="1128713" cy="5440363"/>
          </a:xfrm>
        </p:spPr>
        <p:txBody>
          <a:bodyPr vert="eaVert"/>
          <a:lstStyle/>
          <a:p>
            <a:r>
              <a:rPr lang="en-US" smtClean="0"/>
              <a:t>Click to edit Master title style</a:t>
            </a:r>
            <a:endParaRPr/>
          </a:p>
        </p:txBody>
      </p:sp>
      <p:sp>
        <p:nvSpPr>
          <p:cNvPr id="3" name="Vertical Text Placeholder 2"/>
          <p:cNvSpPr>
            <a:spLocks noGrp="1"/>
          </p:cNvSpPr>
          <p:nvPr>
            <p:ph type="body" orient="vert" idx="1"/>
          </p:nvPr>
        </p:nvSpPr>
        <p:spPr>
          <a:xfrm>
            <a:off x="381000" y="685800"/>
            <a:ext cx="5867400" cy="544036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4BA7CF99-704A-4740-BFC0-F0CAB501AEB4}" type="datetimeFigureOut">
              <a:rPr lang="en-US" smtClean="0"/>
              <a:t>7/7/13</a:t>
            </a:fld>
            <a:endParaRPr lang="en-US"/>
          </a:p>
        </p:txBody>
      </p:sp>
      <p:sp>
        <p:nvSpPr>
          <p:cNvPr id="5" name="Footer Placeholder 4"/>
          <p:cNvSpPr>
            <a:spLocks noGrp="1"/>
          </p:cNvSpPr>
          <p:nvPr>
            <p:ph type="ftr" sz="quarter" idx="11"/>
          </p:nvPr>
        </p:nvSpPr>
        <p:spPr>
          <a:xfrm rot="16200000">
            <a:off x="5769819" y="3208338"/>
            <a:ext cx="51054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8041341" y="6181538"/>
            <a:ext cx="806824" cy="365125"/>
          </a:xfrm>
        </p:spPr>
        <p:txBody>
          <a:bodyPr/>
          <a:lstStyle/>
          <a:p>
            <a:fld id="{E6355699-C77A-5D4E-8B2E-171126EA67E1}"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mtClean="0"/>
              <a:t>Click to edit Master title style</a:t>
            </a:r>
            <a:endParaRPr/>
          </a:p>
        </p:txBody>
      </p:sp>
      <p:sp>
        <p:nvSpPr>
          <p:cNvPr id="3" name="Content Placeholder 2"/>
          <p:cNvSpPr>
            <a:spLocks noGrp="1"/>
          </p:cNvSpPr>
          <p:nvPr>
            <p:ph idx="1"/>
          </p:nvPr>
        </p:nvSpPr>
        <p:spPr/>
        <p:txBody>
          <a:bodyPr>
            <a:normAutofit/>
          </a:bodyPr>
          <a:lstStyle>
            <a:lvl1pPr>
              <a:defRPr sz="2600"/>
            </a:lvl1pPr>
            <a:lvl2pPr>
              <a:defRPr sz="2400"/>
            </a:lvl2pPr>
            <a:lvl3pPr>
              <a:defRPr sz="2200"/>
            </a:lvl3pPr>
            <a:lvl4pPr>
              <a:defRPr sz="20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lvl1pPr>
              <a:defRPr>
                <a:solidFill>
                  <a:schemeClr val="tx2">
                    <a:lumMod val="40000"/>
                    <a:lumOff val="60000"/>
                  </a:schemeClr>
                </a:solidFill>
              </a:defRPr>
            </a:lvl1pPr>
          </a:lstStyle>
          <a:p>
            <a:fld id="{4BA7CF99-704A-4740-BFC0-F0CAB501AEB4}" type="datetimeFigureOut">
              <a:rPr lang="en-US" smtClean="0"/>
              <a:t>7/7/13</a:t>
            </a:fld>
            <a:endParaRPr lang="en-US"/>
          </a:p>
        </p:txBody>
      </p:sp>
      <p:sp>
        <p:nvSpPr>
          <p:cNvPr id="6" name="Slide Number Placeholder 5"/>
          <p:cNvSpPr>
            <a:spLocks noGrp="1"/>
          </p:cNvSpPr>
          <p:nvPr>
            <p:ph type="sldNum" sz="quarter" idx="12"/>
          </p:nvPr>
        </p:nvSpPr>
        <p:spPr/>
        <p:txBody>
          <a:bodyPr/>
          <a:lstStyle>
            <a:lvl1pPr>
              <a:defRPr>
                <a:solidFill>
                  <a:schemeClr val="tx2">
                    <a:lumMod val="40000"/>
                    <a:lumOff val="60000"/>
                  </a:schemeClr>
                </a:solidFill>
              </a:defRPr>
            </a:lvl1pPr>
          </a:lstStyle>
          <a:p>
            <a:fld id="{E6355699-C77A-5D4E-8B2E-171126EA67E1}" type="slidenum">
              <a:rPr lang="en-US" smtClean="0"/>
              <a:t>‹#›</a:t>
            </a:fld>
            <a:endParaRPr lang="en-US"/>
          </a:p>
        </p:txBody>
      </p:sp>
      <p:sp>
        <p:nvSpPr>
          <p:cNvPr id="8" name="Footer Placeholder 7"/>
          <p:cNvSpPr>
            <a:spLocks noGrp="1"/>
          </p:cNvSpPr>
          <p:nvPr>
            <p:ph type="ftr" sz="quarter" idx="11"/>
          </p:nvPr>
        </p:nvSpPr>
        <p:spPr>
          <a:xfrm rot="16200000">
            <a:off x="5769819" y="3208338"/>
            <a:ext cx="5105400" cy="365125"/>
          </a:xfrm>
          <a:prstGeom prst="rect">
            <a:avLst/>
          </a:prstGeom>
        </p:spPr>
        <p:txBody>
          <a:bodyPr/>
          <a:lstStyle/>
          <a:p>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preserve="1">
  <p:cSld name="Title Slide with Picture">
    <p:spTree>
      <p:nvGrpSpPr>
        <p:cNvPr id="1" name=""/>
        <p:cNvGrpSpPr/>
        <p:nvPr/>
      </p:nvGrpSpPr>
      <p:grpSpPr>
        <a:xfrm>
          <a:off x="0" y="0"/>
          <a:ext cx="0" cy="0"/>
          <a:chOff x="0" y="0"/>
          <a:chExt cx="0" cy="0"/>
        </a:xfrm>
      </p:grpSpPr>
      <p:sp>
        <p:nvSpPr>
          <p:cNvPr id="2" name="Title 1"/>
          <p:cNvSpPr>
            <a:spLocks noGrp="1"/>
          </p:cNvSpPr>
          <p:nvPr>
            <p:ph type="ctrTitle"/>
          </p:nvPr>
        </p:nvSpPr>
        <p:spPr>
          <a:xfrm>
            <a:off x="363538" y="2971800"/>
            <a:ext cx="5122862" cy="1712259"/>
          </a:xfrm>
        </p:spPr>
        <p:txBody>
          <a:bodyPr anchor="b" anchorCtr="0">
            <a:noAutofit/>
            <a:scene3d>
              <a:camera prst="orthographicFront"/>
              <a:lightRig rig="morning" dir="t">
                <a:rot lat="0" lon="0" rev="2400000"/>
              </a:lightRig>
            </a:scene3d>
            <a:sp3d extrusionH="63500" contourW="6350">
              <a:bevelT w="19050" h="50800" prst="softRound"/>
              <a:contourClr>
                <a:schemeClr val="bg1"/>
              </a:contourClr>
            </a:sp3d>
          </a:bodyPr>
          <a:lstStyle>
            <a:lvl1pPr algn="ctr">
              <a:defRPr sz="4400" b="1" baseline="0">
                <a:solidFill>
                  <a:schemeClr val="tx2"/>
                </a:solidFill>
                <a:effectLst>
                  <a:innerShdw blurRad="63500" dist="50800" dir="5400000">
                    <a:schemeClr val="bg1">
                      <a:alpha val="50000"/>
                    </a:schemeClr>
                  </a:innerShdw>
                </a:effectLst>
              </a:defRPr>
            </a:lvl1pPr>
          </a:lstStyle>
          <a:p>
            <a:r>
              <a:rPr lang="en-US" smtClean="0"/>
              <a:t>Click to edit Master title style</a:t>
            </a:r>
            <a:endParaRPr/>
          </a:p>
        </p:txBody>
      </p:sp>
      <p:sp>
        <p:nvSpPr>
          <p:cNvPr id="3" name="Subtitle 2"/>
          <p:cNvSpPr>
            <a:spLocks noGrp="1"/>
          </p:cNvSpPr>
          <p:nvPr>
            <p:ph type="subTitle" idx="1"/>
          </p:nvPr>
        </p:nvSpPr>
        <p:spPr>
          <a:xfrm>
            <a:off x="363538" y="4953000"/>
            <a:ext cx="5113896" cy="1001000"/>
          </a:xfrm>
        </p:spPr>
        <p:txBody>
          <a:bodyPr vert="horz" lIns="91440" tIns="45720" rIns="91440" bIns="45720" rtlCol="0" anchor="t" anchorCtr="0">
            <a:normAutofit/>
            <a:scene3d>
              <a:camera prst="orthographicFront"/>
              <a:lightRig rig="threePt" dir="t"/>
            </a:scene3d>
            <a:sp3d>
              <a:contourClr>
                <a:schemeClr val="bg1"/>
              </a:contourClr>
            </a:sp3d>
          </a:bodyPr>
          <a:lstStyle>
            <a:lvl1pPr marL="0" indent="0" algn="ctr">
              <a:lnSpc>
                <a:spcPct val="120000"/>
              </a:lnSpc>
              <a:spcBef>
                <a:spcPct val="0"/>
              </a:spcBef>
              <a:buNone/>
              <a:defRPr sz="1500" b="1" kern="1200">
                <a:solidFill>
                  <a:schemeClr val="tx1">
                    <a:tint val="75000"/>
                  </a:schemeClr>
                </a:solidFill>
                <a:effectLst>
                  <a:outerShdw blurRad="50800" dist="12700" dir="2700000" algn="tl" rotWithShape="0">
                    <a:schemeClr val="bg1">
                      <a:alpha val="40000"/>
                    </a:schemeClr>
                  </a:outerShdw>
                </a:effectLst>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marL="0" lvl="0" indent="0" algn="ctr" defTabSz="914400" rtl="0" eaLnBrk="1" latinLnBrk="0" hangingPunct="1">
              <a:spcBef>
                <a:spcPts val="2400"/>
              </a:spcBef>
              <a:buClr>
                <a:schemeClr val="tx2"/>
              </a:buClr>
              <a:buSzPct val="100000"/>
              <a:buFont typeface="Wingdings 2" pitchFamily="18" charset="2"/>
              <a:buNone/>
            </a:pPr>
            <a:r>
              <a:rPr lang="en-US" smtClean="0"/>
              <a:t>Click to edit Master subtitle style</a:t>
            </a:r>
            <a:endParaRPr/>
          </a:p>
        </p:txBody>
      </p:sp>
      <p:sp>
        <p:nvSpPr>
          <p:cNvPr id="4" name="Date Placeholder 3"/>
          <p:cNvSpPr>
            <a:spLocks noGrp="1"/>
          </p:cNvSpPr>
          <p:nvPr>
            <p:ph type="dt" sz="half" idx="10"/>
          </p:nvPr>
        </p:nvSpPr>
        <p:spPr>
          <a:xfrm>
            <a:off x="3429000" y="6356350"/>
            <a:ext cx="2133600" cy="365125"/>
          </a:xfrm>
        </p:spPr>
        <p:txBody>
          <a:bodyPr anchor="t" anchorCtr="0"/>
          <a:lstStyle>
            <a:lvl1pPr algn="r">
              <a:defRPr sz="1200">
                <a:solidFill>
                  <a:schemeClr val="tx1">
                    <a:lumMod val="50000"/>
                    <a:lumOff val="50000"/>
                  </a:schemeClr>
                </a:solidFill>
              </a:defRPr>
            </a:lvl1pPr>
          </a:lstStyle>
          <a:p>
            <a:fld id="{4BA7CF99-704A-4740-BFC0-F0CAB501AEB4}" type="datetimeFigureOut">
              <a:rPr lang="en-US" smtClean="0"/>
              <a:t>7/7/13</a:t>
            </a:fld>
            <a:endParaRPr lang="en-US"/>
          </a:p>
        </p:txBody>
      </p:sp>
      <p:sp>
        <p:nvSpPr>
          <p:cNvPr id="5" name="Footer Placeholder 4"/>
          <p:cNvSpPr>
            <a:spLocks noGrp="1"/>
          </p:cNvSpPr>
          <p:nvPr>
            <p:ph type="ftr" sz="quarter" idx="11"/>
          </p:nvPr>
        </p:nvSpPr>
        <p:spPr>
          <a:xfrm>
            <a:off x="363538" y="6356350"/>
            <a:ext cx="2130552" cy="365125"/>
          </a:xfrm>
          <a:prstGeom prst="rect">
            <a:avLst/>
          </a:prstGeom>
        </p:spPr>
        <p:txBody>
          <a:bodyPr/>
          <a:lstStyle>
            <a:lvl1pPr algn="l">
              <a:defRPr sz="1200">
                <a:solidFill>
                  <a:schemeClr val="tx1">
                    <a:lumMod val="50000"/>
                    <a:lumOff val="50000"/>
                  </a:schemeClr>
                </a:solidFill>
              </a:defRPr>
            </a:lvl1pPr>
          </a:lstStyle>
          <a:p>
            <a:endParaRPr lang="en-US"/>
          </a:p>
        </p:txBody>
      </p:sp>
      <p:sp>
        <p:nvSpPr>
          <p:cNvPr id="8" name="Picture Placeholder 7"/>
          <p:cNvSpPr>
            <a:spLocks noGrp="1"/>
          </p:cNvSpPr>
          <p:nvPr>
            <p:ph type="pic" sz="quarter" idx="13"/>
          </p:nvPr>
        </p:nvSpPr>
        <p:spPr>
          <a:xfrm>
            <a:off x="6006353" y="9144"/>
            <a:ext cx="2743200" cy="6848856"/>
          </a:xfrm>
          <a:noFill/>
          <a:ln>
            <a:noFill/>
          </a:ln>
          <a:scene3d>
            <a:camera prst="orthographicFront"/>
            <a:lightRig rig="balanced" dir="t"/>
          </a:scene3d>
          <a:sp3d extrusionH="63500">
            <a:bevelT w="38100" h="38100" prst="softRound"/>
            <a:contourClr>
              <a:schemeClr val="bg1"/>
            </a:contourClr>
          </a:sp3d>
        </p:spPr>
        <p:txBody>
          <a:bodyPr vert="horz" lIns="91440" tIns="45720" rIns="91440" bIns="45720" rtlCol="0">
            <a:normAutofit/>
            <a:scene3d>
              <a:camera prst="orthographicFront"/>
              <a:lightRig rig="threePt" dir="t"/>
            </a:scene3d>
            <a:sp3d>
              <a:contourClr>
                <a:schemeClr val="bg1"/>
              </a:contourClr>
            </a:sp3d>
          </a:bodyPr>
          <a:lstStyle>
            <a:lvl1pPr marL="0" indent="0" algn="l" defTabSz="914400" rtl="0" eaLnBrk="1" latinLnBrk="0" hangingPunct="1">
              <a:spcBef>
                <a:spcPts val="2400"/>
              </a:spcBef>
              <a:buClr>
                <a:schemeClr val="tx2"/>
              </a:buClr>
              <a:buSzPct val="100000"/>
              <a:buFont typeface="Wingdings 2" pitchFamily="18" charset="2"/>
              <a:buNone/>
              <a:defRPr sz="3200" kern="1200">
                <a:solidFill>
                  <a:schemeClr val="tx1">
                    <a:lumMod val="65000"/>
                    <a:lumOff val="35000"/>
                  </a:schemeClr>
                </a:solidFill>
                <a:effectLst>
                  <a:outerShdw blurRad="50800" dist="12700" dir="2700000" algn="tl" rotWithShape="0">
                    <a:schemeClr val="bg1">
                      <a:alpha val="40000"/>
                    </a:schemeClr>
                  </a:outerShdw>
                </a:effectLst>
                <a:latin typeface="+mn-lt"/>
                <a:ea typeface="+mn-ea"/>
                <a:cs typeface="+mn-cs"/>
              </a:defRPr>
            </a:lvl1pPr>
          </a:lstStyle>
          <a:p>
            <a:r>
              <a:rPr lang="en-US" smtClean="0"/>
              <a:t>Click icon to add picture</a:t>
            </a:r>
            <a:endParaRPr/>
          </a:p>
        </p:txBody>
      </p:sp>
      <p:pic>
        <p:nvPicPr>
          <p:cNvPr id="9" name="Picture 8" descr="titleSlideBevel.png"/>
          <p:cNvPicPr>
            <a:picLocks noChangeAspect="1"/>
          </p:cNvPicPr>
          <p:nvPr/>
        </p:nvPicPr>
        <p:blipFill>
          <a:blip r:embed="rId2"/>
          <a:stretch>
            <a:fillRect/>
          </a:stretch>
        </p:blipFill>
        <p:spPr>
          <a:xfrm>
            <a:off x="361950" y="4760260"/>
            <a:ext cx="5120640" cy="17967"/>
          </a:xfrm>
          <a:prstGeom prst="rect">
            <a:avLst/>
          </a:prstGeom>
        </p:spPr>
      </p:pic>
      <p:sp>
        <p:nvSpPr>
          <p:cNvPr id="13" name="Slide Number Placeholder 5"/>
          <p:cNvSpPr>
            <a:spLocks noGrp="1"/>
          </p:cNvSpPr>
          <p:nvPr>
            <p:ph type="sldNum" sz="quarter" idx="12"/>
          </p:nvPr>
        </p:nvSpPr>
        <p:spPr>
          <a:xfrm>
            <a:off x="2590800" y="6356350"/>
            <a:ext cx="667871" cy="365125"/>
          </a:xfrm>
        </p:spPr>
        <p:txBody>
          <a:bodyPr vert="horz" lIns="45720" tIns="45720" rIns="45720" bIns="45720" rtlCol="0">
            <a:noAutofit/>
            <a:scene3d>
              <a:camera prst="orthographicFront"/>
              <a:lightRig rig="morning" dir="t">
                <a:rot lat="0" lon="0" rev="2400000"/>
              </a:lightRig>
            </a:scene3d>
            <a:sp3d extrusionH="6350">
              <a:bevelT w="6350" h="6350" prst="softRound"/>
              <a:contourClr>
                <a:schemeClr val="bg1"/>
              </a:contourClr>
            </a:sp3d>
          </a:bodyPr>
          <a:lstStyle>
            <a:lvl1pPr marL="282575" indent="-282575" algn="ctr" defTabSz="914400" rtl="0" eaLnBrk="1" latinLnBrk="0" hangingPunct="1">
              <a:spcBef>
                <a:spcPts val="2400"/>
              </a:spcBef>
              <a:buClr>
                <a:schemeClr val="tx2"/>
              </a:buClr>
              <a:buSzPct val="100000"/>
              <a:buFont typeface="Wingdings 2" pitchFamily="18" charset="2"/>
              <a:buNone/>
              <a:defRPr kumimoji="0" sz="1200" b="1" i="0" u="none" strike="noStrike" kern="1200" cap="none" spc="0" normalizeH="0" baseline="0">
                <a:ln>
                  <a:noFill/>
                </a:ln>
                <a:solidFill>
                  <a:schemeClr val="tx1">
                    <a:lumMod val="50000"/>
                    <a:lumOff val="50000"/>
                  </a:schemeClr>
                </a:solidFill>
                <a:effectLst>
                  <a:outerShdw blurRad="50800" dist="12700" dir="2700000" algn="tl" rotWithShape="0">
                    <a:schemeClr val="bg1">
                      <a:alpha val="40000"/>
                    </a:schemeClr>
                  </a:outerShdw>
                </a:effectLst>
                <a:uLnTx/>
                <a:uFillTx/>
                <a:latin typeface="+mn-lt"/>
                <a:ea typeface="+mn-ea"/>
                <a:cs typeface="+mn-cs"/>
              </a:defRPr>
            </a:lvl1pPr>
          </a:lstStyle>
          <a:p>
            <a:fld id="{E6355699-C77A-5D4E-8B2E-171126EA67E1}"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Title, Content, and Picture">
    <p:spTree>
      <p:nvGrpSpPr>
        <p:cNvPr id="1" name=""/>
        <p:cNvGrpSpPr/>
        <p:nvPr/>
      </p:nvGrpSpPr>
      <p:grpSpPr>
        <a:xfrm>
          <a:off x="0" y="0"/>
          <a:ext cx="0" cy="0"/>
          <a:chOff x="0" y="0"/>
          <a:chExt cx="0" cy="0"/>
        </a:xfrm>
      </p:grpSpPr>
      <p:sp>
        <p:nvSpPr>
          <p:cNvPr id="2" name="Title 1"/>
          <p:cNvSpPr>
            <a:spLocks noGrp="1"/>
          </p:cNvSpPr>
          <p:nvPr>
            <p:ph type="title"/>
          </p:nvPr>
        </p:nvSpPr>
        <p:spPr>
          <a:xfrm>
            <a:off x="2590800" y="524435"/>
            <a:ext cx="4845424" cy="731838"/>
          </a:xfrm>
        </p:spPr>
        <p:txBody>
          <a:bodyPr>
            <a:noAutofit/>
          </a:bodyPr>
          <a:lstStyle>
            <a:lvl1pPr algn="ctr">
              <a:defRPr sz="3200"/>
            </a:lvl1pPr>
          </a:lstStyle>
          <a:p>
            <a:r>
              <a:rPr lang="en-US" smtClean="0"/>
              <a:t>Click to edit Master title style</a:t>
            </a:r>
            <a:endParaRPr/>
          </a:p>
        </p:txBody>
      </p:sp>
      <p:sp>
        <p:nvSpPr>
          <p:cNvPr id="3" name="Content Placeholder 2"/>
          <p:cNvSpPr>
            <a:spLocks noGrp="1"/>
          </p:cNvSpPr>
          <p:nvPr>
            <p:ph idx="1"/>
          </p:nvPr>
        </p:nvSpPr>
        <p:spPr>
          <a:xfrm>
            <a:off x="2590800" y="1600200"/>
            <a:ext cx="4845424" cy="4525963"/>
          </a:xfrm>
        </p:spPr>
        <p:txBody>
          <a:bodyPr>
            <a:normAutofit/>
          </a:bodyPr>
          <a:lstStyle>
            <a:lvl1pPr>
              <a:defRPr sz="2000"/>
            </a:lvl1pPr>
            <a:lvl2pPr>
              <a:defRPr sz="1800"/>
            </a:lvl2pPr>
            <a:lvl3pPr>
              <a:defRPr sz="180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lvl1pPr>
              <a:defRPr>
                <a:solidFill>
                  <a:schemeClr val="tx2">
                    <a:lumMod val="40000"/>
                    <a:lumOff val="60000"/>
                  </a:schemeClr>
                </a:solidFill>
              </a:defRPr>
            </a:lvl1pPr>
          </a:lstStyle>
          <a:p>
            <a:fld id="{4BA7CF99-704A-4740-BFC0-F0CAB501AEB4}" type="datetimeFigureOut">
              <a:rPr lang="en-US" smtClean="0"/>
              <a:t>7/7/13</a:t>
            </a:fld>
            <a:endParaRPr lang="en-US"/>
          </a:p>
        </p:txBody>
      </p:sp>
      <p:sp>
        <p:nvSpPr>
          <p:cNvPr id="6" name="Slide Number Placeholder 5"/>
          <p:cNvSpPr>
            <a:spLocks noGrp="1"/>
          </p:cNvSpPr>
          <p:nvPr>
            <p:ph type="sldNum" sz="quarter" idx="12"/>
          </p:nvPr>
        </p:nvSpPr>
        <p:spPr/>
        <p:txBody>
          <a:bodyPr/>
          <a:lstStyle>
            <a:lvl1pPr>
              <a:defRPr>
                <a:solidFill>
                  <a:schemeClr val="tx2">
                    <a:lumMod val="40000"/>
                    <a:lumOff val="60000"/>
                  </a:schemeClr>
                </a:solidFill>
              </a:defRPr>
            </a:lvl1pPr>
          </a:lstStyle>
          <a:p>
            <a:fld id="{E6355699-C77A-5D4E-8B2E-171126EA67E1}" type="slidenum">
              <a:rPr lang="en-US" smtClean="0"/>
              <a:t>‹#›</a:t>
            </a:fld>
            <a:endParaRPr lang="en-US"/>
          </a:p>
        </p:txBody>
      </p:sp>
      <p:sp>
        <p:nvSpPr>
          <p:cNvPr id="8" name="Footer Placeholder 7"/>
          <p:cNvSpPr>
            <a:spLocks noGrp="1"/>
          </p:cNvSpPr>
          <p:nvPr>
            <p:ph type="ftr" sz="quarter" idx="11"/>
          </p:nvPr>
        </p:nvSpPr>
        <p:spPr>
          <a:xfrm rot="16200000">
            <a:off x="5769819" y="3208338"/>
            <a:ext cx="5105400" cy="365125"/>
          </a:xfrm>
          <a:prstGeom prst="rect">
            <a:avLst/>
          </a:prstGeom>
        </p:spPr>
        <p:txBody>
          <a:bodyPr/>
          <a:lstStyle/>
          <a:p>
            <a:endParaRPr lang="en-US"/>
          </a:p>
        </p:txBody>
      </p:sp>
      <p:sp>
        <p:nvSpPr>
          <p:cNvPr id="9" name="Picture Placeholder 7"/>
          <p:cNvSpPr>
            <a:spLocks noGrp="1"/>
          </p:cNvSpPr>
          <p:nvPr>
            <p:ph type="pic" sz="quarter" idx="13"/>
          </p:nvPr>
        </p:nvSpPr>
        <p:spPr>
          <a:xfrm>
            <a:off x="0" y="9144"/>
            <a:ext cx="2379663" cy="6848856"/>
          </a:xfrm>
          <a:noFill/>
          <a:ln>
            <a:noFill/>
          </a:ln>
          <a:scene3d>
            <a:camera prst="orthographicFront"/>
            <a:lightRig rig="balanced" dir="t"/>
          </a:scene3d>
          <a:sp3d extrusionH="63500">
            <a:bevelT w="38100" h="38100" prst="softRound"/>
            <a:contourClr>
              <a:schemeClr val="bg1"/>
            </a:contourClr>
          </a:sp3d>
        </p:spPr>
        <p:txBody>
          <a:bodyPr vert="horz" lIns="91440" tIns="45720" rIns="91440" bIns="45720" rtlCol="0">
            <a:normAutofit/>
            <a:scene3d>
              <a:camera prst="orthographicFront"/>
              <a:lightRig rig="threePt" dir="t"/>
            </a:scene3d>
            <a:sp3d>
              <a:contourClr>
                <a:schemeClr val="bg1"/>
              </a:contourClr>
            </a:sp3d>
          </a:bodyPr>
          <a:lstStyle>
            <a:lvl1pPr marL="0" indent="0" algn="l" defTabSz="914400" rtl="0" eaLnBrk="1" latinLnBrk="0" hangingPunct="1">
              <a:spcBef>
                <a:spcPts val="2400"/>
              </a:spcBef>
              <a:buClr>
                <a:schemeClr val="tx2"/>
              </a:buClr>
              <a:buSzPct val="100000"/>
              <a:buFont typeface="Wingdings 2" pitchFamily="18" charset="2"/>
              <a:buNone/>
              <a:defRPr sz="3200" kern="1200">
                <a:solidFill>
                  <a:schemeClr val="tx1">
                    <a:lumMod val="65000"/>
                    <a:lumOff val="35000"/>
                  </a:schemeClr>
                </a:solidFill>
                <a:effectLst>
                  <a:outerShdw blurRad="50800" dist="12700" dir="2700000" algn="tl" rotWithShape="0">
                    <a:schemeClr val="bg1">
                      <a:alpha val="40000"/>
                    </a:schemeClr>
                  </a:outerShdw>
                </a:effectLst>
                <a:latin typeface="+mn-lt"/>
                <a:ea typeface="+mn-ea"/>
                <a:cs typeface="+mn-cs"/>
              </a:defRPr>
            </a:lvl1pPr>
          </a:lstStyle>
          <a:p>
            <a:r>
              <a:rPr lang="en-US" smtClean="0"/>
              <a:t>Click icon to add picture</a:t>
            </a:r>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14400" y="2654300"/>
            <a:ext cx="7315200" cy="850900"/>
          </a:xfrm>
        </p:spPr>
        <p:txBody>
          <a:bodyPr anchor="b" anchorCtr="0">
            <a:normAutofit/>
          </a:bodyPr>
          <a:lstStyle>
            <a:lvl1pPr algn="ctr">
              <a:defRPr sz="4400" b="1" cap="none" baseline="0">
                <a:effectLst>
                  <a:innerShdw blurRad="63500" dist="50800" dir="5400000">
                    <a:schemeClr val="bg1">
                      <a:alpha val="50000"/>
                    </a:schemeClr>
                  </a:innerShdw>
                </a:effectLst>
              </a:defRPr>
            </a:lvl1pPr>
          </a:lstStyle>
          <a:p>
            <a:r>
              <a:rPr lang="en-US" smtClean="0"/>
              <a:t>Click to edit Master title style</a:t>
            </a:r>
            <a:endParaRPr/>
          </a:p>
        </p:txBody>
      </p:sp>
      <p:sp>
        <p:nvSpPr>
          <p:cNvPr id="3" name="Text Placeholder 2"/>
          <p:cNvSpPr>
            <a:spLocks noGrp="1"/>
          </p:cNvSpPr>
          <p:nvPr>
            <p:ph type="body" idx="1"/>
          </p:nvPr>
        </p:nvSpPr>
        <p:spPr>
          <a:xfrm>
            <a:off x="927099" y="3622344"/>
            <a:ext cx="7302501" cy="1105401"/>
          </a:xfrm>
        </p:spPr>
        <p:txBody>
          <a:bodyPr anchor="t" anchorCtr="0">
            <a:normAutofit/>
          </a:bodyPr>
          <a:lstStyle>
            <a:lvl1pPr marL="0" indent="0" algn="ctr">
              <a:spcBef>
                <a:spcPct val="0"/>
              </a:spcBef>
              <a:buNone/>
              <a:defRPr sz="1500" b="1">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7" name="Date Placeholder 3"/>
          <p:cNvSpPr>
            <a:spLocks noGrp="1"/>
          </p:cNvSpPr>
          <p:nvPr>
            <p:ph type="dt" sz="half" idx="10"/>
          </p:nvPr>
        </p:nvSpPr>
        <p:spPr>
          <a:xfrm>
            <a:off x="3429000" y="6356350"/>
            <a:ext cx="2133600" cy="365125"/>
          </a:xfrm>
        </p:spPr>
        <p:txBody>
          <a:bodyPr anchor="t" anchorCtr="0"/>
          <a:lstStyle>
            <a:lvl1pPr algn="r">
              <a:defRPr sz="1200">
                <a:solidFill>
                  <a:schemeClr val="tx1">
                    <a:lumMod val="50000"/>
                    <a:lumOff val="50000"/>
                  </a:schemeClr>
                </a:solidFill>
              </a:defRPr>
            </a:lvl1pPr>
          </a:lstStyle>
          <a:p>
            <a:fld id="{4BA7CF99-704A-4740-BFC0-F0CAB501AEB4}" type="datetimeFigureOut">
              <a:rPr lang="en-US" smtClean="0"/>
              <a:t>7/7/13</a:t>
            </a:fld>
            <a:endParaRPr lang="en-US"/>
          </a:p>
        </p:txBody>
      </p:sp>
      <p:sp>
        <p:nvSpPr>
          <p:cNvPr id="8" name="Footer Placeholder 4"/>
          <p:cNvSpPr>
            <a:spLocks noGrp="1"/>
          </p:cNvSpPr>
          <p:nvPr>
            <p:ph type="ftr" sz="quarter" idx="11"/>
          </p:nvPr>
        </p:nvSpPr>
        <p:spPr>
          <a:xfrm>
            <a:off x="363538" y="6356350"/>
            <a:ext cx="2895600" cy="365125"/>
          </a:xfrm>
          <a:prstGeom prst="rect">
            <a:avLst/>
          </a:prstGeom>
        </p:spPr>
        <p:txBody>
          <a:bodyPr/>
          <a:lstStyle>
            <a:lvl1pPr algn="l">
              <a:defRPr sz="1200">
                <a:solidFill>
                  <a:schemeClr val="tx1">
                    <a:lumMod val="50000"/>
                    <a:lumOff val="50000"/>
                  </a:schemeClr>
                </a:solidFill>
              </a:defRPr>
            </a:lvl1pPr>
          </a:lstStyle>
          <a:p>
            <a:endParaRPr lang="en-US"/>
          </a:p>
        </p:txBody>
      </p:sp>
      <p:pic>
        <p:nvPicPr>
          <p:cNvPr id="9" name="Picture 8" descr="SectionHeader-Bevel.png"/>
          <p:cNvPicPr>
            <a:picLocks noChangeAspect="1"/>
          </p:cNvPicPr>
          <p:nvPr/>
        </p:nvPicPr>
        <p:blipFill>
          <a:blip r:embed="rId2"/>
          <a:stretch>
            <a:fillRect/>
          </a:stretch>
        </p:blipFill>
        <p:spPr>
          <a:xfrm>
            <a:off x="928048" y="3559792"/>
            <a:ext cx="7315200" cy="17996"/>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en-US" smtClean="0"/>
              <a:t>Click to edit Master title style</a:t>
            </a:r>
            <a:endParaRPr/>
          </a:p>
        </p:txBody>
      </p:sp>
      <p:sp>
        <p:nvSpPr>
          <p:cNvPr id="3" name="Content Placeholder 2"/>
          <p:cNvSpPr>
            <a:spLocks noGrp="1"/>
          </p:cNvSpPr>
          <p:nvPr>
            <p:ph sz="half" idx="1"/>
          </p:nvPr>
        </p:nvSpPr>
        <p:spPr>
          <a:xfrm>
            <a:off x="372035" y="1600200"/>
            <a:ext cx="34290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Content Placeholder 3"/>
          <p:cNvSpPr>
            <a:spLocks noGrp="1"/>
          </p:cNvSpPr>
          <p:nvPr>
            <p:ph sz="half" idx="2"/>
          </p:nvPr>
        </p:nvSpPr>
        <p:spPr>
          <a:xfrm>
            <a:off x="4011706" y="1600200"/>
            <a:ext cx="34290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4"/>
          <p:cNvSpPr>
            <a:spLocks noGrp="1"/>
          </p:cNvSpPr>
          <p:nvPr>
            <p:ph type="dt" sz="half" idx="10"/>
          </p:nvPr>
        </p:nvSpPr>
        <p:spPr/>
        <p:txBody>
          <a:bodyPr/>
          <a:lstStyle/>
          <a:p>
            <a:fld id="{4BA7CF99-704A-4740-BFC0-F0CAB501AEB4}" type="datetimeFigureOut">
              <a:rPr lang="en-US" smtClean="0"/>
              <a:t>7/7/13</a:t>
            </a:fld>
            <a:endParaRPr lang="en-US"/>
          </a:p>
        </p:txBody>
      </p:sp>
      <p:sp>
        <p:nvSpPr>
          <p:cNvPr id="6" name="Footer Placeholder 5"/>
          <p:cNvSpPr>
            <a:spLocks noGrp="1"/>
          </p:cNvSpPr>
          <p:nvPr>
            <p:ph type="ftr" sz="quarter" idx="11"/>
          </p:nvPr>
        </p:nvSpPr>
        <p:spPr>
          <a:xfrm rot="16200000">
            <a:off x="5769819" y="3208338"/>
            <a:ext cx="5105400" cy="365125"/>
          </a:xfrm>
          <a:prstGeom prst="rect">
            <a:avLst/>
          </a:prstGeom>
        </p:spPr>
        <p:txBody>
          <a:bodyPr/>
          <a:lstStyle/>
          <a:p>
            <a:endParaRPr lang="en-US"/>
          </a:p>
        </p:txBody>
      </p:sp>
      <p:sp>
        <p:nvSpPr>
          <p:cNvPr id="7" name="Slide Number Placeholder 6"/>
          <p:cNvSpPr>
            <a:spLocks noGrp="1"/>
          </p:cNvSpPr>
          <p:nvPr>
            <p:ph type="sldNum" sz="quarter" idx="12"/>
          </p:nvPr>
        </p:nvSpPr>
        <p:spPr/>
        <p:txBody>
          <a:bodyPr/>
          <a:lstStyle/>
          <a:p>
            <a:fld id="{E6355699-C77A-5D4E-8B2E-171126EA67E1}"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pic>
        <p:nvPicPr>
          <p:cNvPr id="10" name="Picture 9" descr="ComparisonBoxes.png"/>
          <p:cNvPicPr>
            <a:picLocks noChangeAspect="1"/>
          </p:cNvPicPr>
          <p:nvPr/>
        </p:nvPicPr>
        <p:blipFill>
          <a:blip r:embed="rId2"/>
          <a:srcRect l="4559" t="28431" r="57794" b="7647"/>
          <a:stretch>
            <a:fillRect/>
          </a:stretch>
        </p:blipFill>
        <p:spPr>
          <a:xfrm>
            <a:off x="363071" y="1949824"/>
            <a:ext cx="3474720" cy="4290753"/>
          </a:xfrm>
          <a:prstGeom prst="rect">
            <a:avLst/>
          </a:prstGeom>
        </p:spPr>
      </p:pic>
      <p:pic>
        <p:nvPicPr>
          <p:cNvPr id="11" name="Picture 10" descr="ComparisonBoxes.png"/>
          <p:cNvPicPr>
            <a:picLocks noChangeAspect="1"/>
          </p:cNvPicPr>
          <p:nvPr/>
        </p:nvPicPr>
        <p:blipFill>
          <a:blip r:embed="rId2"/>
          <a:srcRect l="4559" t="28431" r="57794" b="7647"/>
          <a:stretch>
            <a:fillRect/>
          </a:stretch>
        </p:blipFill>
        <p:spPr>
          <a:xfrm>
            <a:off x="3992880" y="1945341"/>
            <a:ext cx="3474720" cy="4290753"/>
          </a:xfrm>
          <a:prstGeom prst="rect">
            <a:avLst/>
          </a:prstGeom>
        </p:spPr>
      </p:pic>
      <p:sp>
        <p:nvSpPr>
          <p:cNvPr id="4" name="Content Placeholder 3"/>
          <p:cNvSpPr>
            <a:spLocks noGrp="1"/>
          </p:cNvSpPr>
          <p:nvPr>
            <p:ph sz="half" idx="2"/>
          </p:nvPr>
        </p:nvSpPr>
        <p:spPr>
          <a:xfrm>
            <a:off x="381000" y="1972236"/>
            <a:ext cx="3429000" cy="4174564"/>
          </a:xfrm>
          <a:prstGeom prst="roundRect">
            <a:avLst>
              <a:gd name="adj" fmla="val 4119"/>
            </a:avLst>
          </a:prstGeom>
          <a:noFill/>
          <a:effectLst/>
          <a:scene3d>
            <a:camera prst="orthographicFront"/>
            <a:lightRig rig="soft" dir="t"/>
          </a:scene3d>
          <a:sp3d>
            <a:extrusionClr>
              <a:schemeClr val="bg1"/>
            </a:extrusionClr>
            <a:contourClr>
              <a:schemeClr val="bg1">
                <a:lumMod val="65000"/>
              </a:schemeClr>
            </a:contourClr>
          </a:sp3d>
        </p:spPr>
        <p:txBody>
          <a:bodyPr tIns="91440" bIns="91440">
            <a:normAutofit/>
            <a:scene3d>
              <a:camera prst="orthographicFront"/>
              <a:lightRig rig="threePt" dir="t"/>
            </a:scene3d>
            <a:sp3d>
              <a:contourClr>
                <a:schemeClr val="bg1"/>
              </a:contourClr>
            </a:sp3d>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2" name="Title 1"/>
          <p:cNvSpPr>
            <a:spLocks noGrp="1"/>
          </p:cNvSpPr>
          <p:nvPr>
            <p:ph type="title"/>
          </p:nvPr>
        </p:nvSpPr>
        <p:spPr/>
        <p:txBody>
          <a:bodyPr>
            <a:noAutofit/>
          </a:bodyPr>
          <a:lstStyle>
            <a:lvl1pPr algn="ctr">
              <a:defRPr/>
            </a:lvl1pPr>
          </a:lstStyle>
          <a:p>
            <a:r>
              <a:rPr lang="en-US" smtClean="0"/>
              <a:t>Click to edit Master title style</a:t>
            </a:r>
            <a:endParaRPr/>
          </a:p>
        </p:txBody>
      </p:sp>
      <p:sp>
        <p:nvSpPr>
          <p:cNvPr id="3" name="Text Placeholder 2"/>
          <p:cNvSpPr>
            <a:spLocks noGrp="1"/>
          </p:cNvSpPr>
          <p:nvPr>
            <p:ph type="body" idx="1"/>
          </p:nvPr>
        </p:nvSpPr>
        <p:spPr>
          <a:xfrm>
            <a:off x="372035" y="1237129"/>
            <a:ext cx="3429000" cy="698033"/>
          </a:xfrm>
        </p:spPr>
        <p:txBody>
          <a:bodyPr tIns="0" bIns="0" anchor="b">
            <a:normAutofit/>
          </a:bodyPr>
          <a:lstStyle>
            <a:lvl1pPr marL="0" indent="0" algn="ctr">
              <a:lnSpc>
                <a:spcPts val="2900"/>
              </a:lnSpc>
              <a:spcBef>
                <a:spcPct val="0"/>
              </a:spcBef>
              <a:buNone/>
              <a:defRPr sz="2600" b="1">
                <a:solidFill>
                  <a:schemeClr val="tx2">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5" name="Text Placeholder 4"/>
          <p:cNvSpPr>
            <a:spLocks noGrp="1"/>
          </p:cNvSpPr>
          <p:nvPr>
            <p:ph type="body" sz="quarter" idx="3"/>
          </p:nvPr>
        </p:nvSpPr>
        <p:spPr>
          <a:xfrm>
            <a:off x="4011706" y="1237129"/>
            <a:ext cx="3429000" cy="698033"/>
          </a:xfrm>
        </p:spPr>
        <p:txBody>
          <a:bodyPr tIns="0" bIns="0" anchor="b">
            <a:normAutofit/>
          </a:bodyPr>
          <a:lstStyle>
            <a:lvl1pPr marL="0" indent="0" algn="ctr">
              <a:lnSpc>
                <a:spcPts val="2900"/>
              </a:lnSpc>
              <a:spcBef>
                <a:spcPct val="0"/>
              </a:spcBef>
              <a:buNone/>
              <a:defRPr sz="2600" b="1">
                <a:solidFill>
                  <a:schemeClr val="tx2">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011706" y="1972236"/>
            <a:ext cx="3429000" cy="4174564"/>
          </a:xfrm>
          <a:prstGeom prst="roundRect">
            <a:avLst>
              <a:gd name="adj" fmla="val 2941"/>
            </a:avLst>
          </a:prstGeom>
          <a:noFill/>
          <a:effectLst/>
          <a:scene3d>
            <a:camera prst="orthographicFront"/>
            <a:lightRig rig="soft" dir="t"/>
          </a:scene3d>
          <a:sp3d>
            <a:extrusionClr>
              <a:schemeClr val="bg1"/>
            </a:extrusionClr>
            <a:contourClr>
              <a:schemeClr val="bg1">
                <a:lumMod val="65000"/>
              </a:schemeClr>
            </a:contourClr>
          </a:sp3d>
        </p:spPr>
        <p:txBody>
          <a:bodyPr vert="horz" lIns="91440" tIns="91440" rIns="91440" bIns="91440" rtlCol="0">
            <a:normAutofit/>
            <a:scene3d>
              <a:camera prst="orthographicFront"/>
              <a:lightRig rig="threePt" dir="t"/>
            </a:scene3d>
            <a:sp3d>
              <a:contourClr>
                <a:schemeClr val="bg1"/>
              </a:contourClr>
            </a:sp3d>
          </a:bodyPr>
          <a:lstStyle>
            <a:lvl1pPr algn="l" defTabSz="914400" rtl="0" eaLnBrk="1" latinLnBrk="0" hangingPunct="1">
              <a:buSzPct val="100000"/>
              <a:buFont typeface="Wingdings 2" pitchFamily="18" charset="2"/>
              <a:buChar char=""/>
              <a:defRPr sz="2400" kern="1200">
                <a:solidFill>
                  <a:schemeClr val="tx1">
                    <a:lumMod val="65000"/>
                    <a:lumOff val="35000"/>
                  </a:schemeClr>
                </a:solidFill>
                <a:effectLst>
                  <a:outerShdw blurRad="50800" dist="12700" dir="2700000" algn="tl" rotWithShape="0">
                    <a:schemeClr val="bg1">
                      <a:alpha val="40000"/>
                    </a:schemeClr>
                  </a:outerShdw>
                </a:effectLst>
                <a:latin typeface="+mn-lt"/>
                <a:ea typeface="+mn-ea"/>
                <a:cs typeface="+mn-cs"/>
              </a:defRPr>
            </a:lvl1pPr>
            <a:lvl2pPr algn="l" defTabSz="914400" rtl="0" eaLnBrk="1" latinLnBrk="0" hangingPunct="1">
              <a:buSzPct val="100000"/>
              <a:buFont typeface="Wingdings 2" pitchFamily="18" charset="2"/>
              <a:buChar char=""/>
              <a:defRPr sz="2000" kern="1200">
                <a:solidFill>
                  <a:schemeClr val="tx1">
                    <a:lumMod val="65000"/>
                    <a:lumOff val="35000"/>
                  </a:schemeClr>
                </a:solidFill>
                <a:effectLst>
                  <a:outerShdw blurRad="50800" dist="12700" dir="2700000" algn="tl" rotWithShape="0">
                    <a:schemeClr val="bg1">
                      <a:alpha val="40000"/>
                    </a:schemeClr>
                  </a:outerShdw>
                </a:effectLst>
                <a:latin typeface="+mn-lt"/>
                <a:ea typeface="+mn-ea"/>
                <a:cs typeface="+mn-cs"/>
              </a:defRPr>
            </a:lvl2pPr>
            <a:lvl3pPr algn="l" defTabSz="914400" rtl="0" eaLnBrk="1" latinLnBrk="0" hangingPunct="1">
              <a:buSzPct val="100000"/>
              <a:buFont typeface="Wingdings 2" pitchFamily="18" charset="2"/>
              <a:buChar char=""/>
              <a:defRPr sz="1800" kern="1200">
                <a:solidFill>
                  <a:schemeClr val="tx1">
                    <a:lumMod val="65000"/>
                    <a:lumOff val="35000"/>
                  </a:schemeClr>
                </a:solidFill>
                <a:effectLst>
                  <a:outerShdw blurRad="50800" dist="12700" dir="2700000" algn="tl" rotWithShape="0">
                    <a:schemeClr val="bg1">
                      <a:alpha val="40000"/>
                    </a:schemeClr>
                  </a:outerShdw>
                </a:effectLst>
                <a:latin typeface="+mn-lt"/>
                <a:ea typeface="+mn-ea"/>
                <a:cs typeface="+mn-cs"/>
              </a:defRPr>
            </a:lvl3pPr>
            <a:lvl4pPr algn="l" defTabSz="914400" rtl="0" eaLnBrk="1" latinLnBrk="0" hangingPunct="1">
              <a:buSzPct val="100000"/>
              <a:buFont typeface="Wingdings 2" pitchFamily="18" charset="2"/>
              <a:buChar char=""/>
              <a:defRPr sz="1600" kern="1200">
                <a:solidFill>
                  <a:schemeClr val="tx1">
                    <a:lumMod val="65000"/>
                    <a:lumOff val="35000"/>
                  </a:schemeClr>
                </a:solidFill>
                <a:effectLst>
                  <a:outerShdw blurRad="50800" dist="12700" dir="2700000" algn="tl" rotWithShape="0">
                    <a:schemeClr val="bg1">
                      <a:alpha val="40000"/>
                    </a:schemeClr>
                  </a:outerShdw>
                </a:effectLst>
                <a:latin typeface="+mn-lt"/>
                <a:ea typeface="+mn-ea"/>
                <a:cs typeface="+mn-cs"/>
              </a:defRPr>
            </a:lvl4pPr>
            <a:lvl5pPr algn="l" defTabSz="914400" rtl="0" eaLnBrk="1" latinLnBrk="0" hangingPunct="1">
              <a:buSzPct val="100000"/>
              <a:buFont typeface="Wingdings 2" pitchFamily="18" charset="2"/>
              <a:buChar char=""/>
              <a:defRPr sz="1600" kern="1200">
                <a:solidFill>
                  <a:schemeClr val="tx1">
                    <a:lumMod val="65000"/>
                    <a:lumOff val="35000"/>
                  </a:schemeClr>
                </a:solidFill>
                <a:effectLst>
                  <a:outerShdw blurRad="50800" dist="12700" dir="2700000" algn="tl" rotWithShape="0">
                    <a:schemeClr val="bg1">
                      <a:alpha val="40000"/>
                    </a:schemeClr>
                  </a:outerShdw>
                </a:effectLst>
                <a:latin typeface="+mn-lt"/>
                <a:ea typeface="+mn-ea"/>
                <a:cs typeface="+mn-cs"/>
              </a:defRPr>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7" name="Date Placeholder 6"/>
          <p:cNvSpPr>
            <a:spLocks noGrp="1"/>
          </p:cNvSpPr>
          <p:nvPr>
            <p:ph type="dt" sz="half" idx="10"/>
          </p:nvPr>
        </p:nvSpPr>
        <p:spPr/>
        <p:txBody>
          <a:bodyPr/>
          <a:lstStyle/>
          <a:p>
            <a:fld id="{4BA7CF99-704A-4740-BFC0-F0CAB501AEB4}" type="datetimeFigureOut">
              <a:rPr lang="en-US" smtClean="0"/>
              <a:t>7/7/13</a:t>
            </a:fld>
            <a:endParaRPr lang="en-US"/>
          </a:p>
        </p:txBody>
      </p:sp>
      <p:sp>
        <p:nvSpPr>
          <p:cNvPr id="8" name="Footer Placeholder 7"/>
          <p:cNvSpPr>
            <a:spLocks noGrp="1"/>
          </p:cNvSpPr>
          <p:nvPr>
            <p:ph type="ftr" sz="quarter" idx="11"/>
          </p:nvPr>
        </p:nvSpPr>
        <p:spPr>
          <a:xfrm rot="16200000">
            <a:off x="5769819" y="3208338"/>
            <a:ext cx="5105400" cy="365125"/>
          </a:xfrm>
          <a:prstGeom prst="rect">
            <a:avLst/>
          </a:prstGeom>
        </p:spPr>
        <p:txBody>
          <a:bodyPr/>
          <a:lstStyle/>
          <a:p>
            <a:endParaRPr lang="en-US"/>
          </a:p>
        </p:txBody>
      </p:sp>
      <p:sp>
        <p:nvSpPr>
          <p:cNvPr id="9" name="Slide Number Placeholder 8"/>
          <p:cNvSpPr>
            <a:spLocks noGrp="1"/>
          </p:cNvSpPr>
          <p:nvPr>
            <p:ph type="sldNum" sz="quarter" idx="12"/>
          </p:nvPr>
        </p:nvSpPr>
        <p:spPr/>
        <p:txBody>
          <a:bodyPr/>
          <a:lstStyle/>
          <a:p>
            <a:fld id="{E6355699-C77A-5D4E-8B2E-171126EA67E1}"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fld id="{4BA7CF99-704A-4740-BFC0-F0CAB501AEB4}" type="datetimeFigureOut">
              <a:rPr lang="en-US" smtClean="0"/>
              <a:t>7/7/13</a:t>
            </a:fld>
            <a:endParaRPr lang="en-US"/>
          </a:p>
        </p:txBody>
      </p:sp>
      <p:sp>
        <p:nvSpPr>
          <p:cNvPr id="4" name="Footer Placeholder 3"/>
          <p:cNvSpPr>
            <a:spLocks noGrp="1"/>
          </p:cNvSpPr>
          <p:nvPr>
            <p:ph type="ftr" sz="quarter" idx="11"/>
          </p:nvPr>
        </p:nvSpPr>
        <p:spPr>
          <a:xfrm rot="16200000">
            <a:off x="5769819" y="3208338"/>
            <a:ext cx="5105400" cy="365125"/>
          </a:xfrm>
          <a:prstGeom prst="rect">
            <a:avLst/>
          </a:prstGeom>
        </p:spPr>
        <p:txBody>
          <a:bodyPr/>
          <a:lstStyle/>
          <a:p>
            <a:endParaRPr lang="en-US"/>
          </a:p>
        </p:txBody>
      </p:sp>
      <p:sp>
        <p:nvSpPr>
          <p:cNvPr id="5" name="Slide Number Placeholder 4"/>
          <p:cNvSpPr>
            <a:spLocks noGrp="1"/>
          </p:cNvSpPr>
          <p:nvPr>
            <p:ph type="sldNum" sz="quarter" idx="12"/>
          </p:nvPr>
        </p:nvSpPr>
        <p:spPr/>
        <p:txBody>
          <a:bodyPr/>
          <a:lstStyle/>
          <a:p>
            <a:fld id="{E6355699-C77A-5D4E-8B2E-171126EA67E1}"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BA7CF99-704A-4740-BFC0-F0CAB501AEB4}" type="datetimeFigureOut">
              <a:rPr lang="en-US" smtClean="0"/>
              <a:t>7/7/13</a:t>
            </a:fld>
            <a:endParaRPr lang="en-US"/>
          </a:p>
        </p:txBody>
      </p:sp>
      <p:sp>
        <p:nvSpPr>
          <p:cNvPr id="3" name="Footer Placeholder 2"/>
          <p:cNvSpPr>
            <a:spLocks noGrp="1"/>
          </p:cNvSpPr>
          <p:nvPr>
            <p:ph type="ftr" sz="quarter" idx="11"/>
          </p:nvPr>
        </p:nvSpPr>
        <p:spPr>
          <a:xfrm rot="16200000">
            <a:off x="5769819" y="3208338"/>
            <a:ext cx="5105400" cy="365125"/>
          </a:xfrm>
          <a:prstGeom prst="rect">
            <a:avLst/>
          </a:prstGeom>
        </p:spPr>
        <p:txBody>
          <a:bodyPr/>
          <a:lstStyle/>
          <a:p>
            <a:endParaRPr lang="en-US"/>
          </a:p>
        </p:txBody>
      </p:sp>
      <p:sp>
        <p:nvSpPr>
          <p:cNvPr id="4" name="Slide Number Placeholder 3"/>
          <p:cNvSpPr>
            <a:spLocks noGrp="1"/>
          </p:cNvSpPr>
          <p:nvPr>
            <p:ph type="sldNum" sz="quarter" idx="12"/>
          </p:nvPr>
        </p:nvSpPr>
        <p:spPr/>
        <p:txBody>
          <a:bodyPr/>
          <a:lstStyle/>
          <a:p>
            <a:fld id="{E6355699-C77A-5D4E-8B2E-171126EA67E1}"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4" Type="http://schemas.openxmlformats.org/officeDocument/2006/relationships/theme" Target="../theme/theme1.xml"/><Relationship Id="rId4" Type="http://schemas.openxmlformats.org/officeDocument/2006/relationships/slideLayout" Target="../slideLayouts/slideLayout4.xml"/><Relationship Id="rId7" Type="http://schemas.openxmlformats.org/officeDocument/2006/relationships/slideLayout" Target="../slideLayouts/slideLayout7.xml"/><Relationship Id="rId11" Type="http://schemas.openxmlformats.org/officeDocument/2006/relationships/slideLayout" Target="../slideLayouts/slideLayout11.xml"/><Relationship Id="rId1" Type="http://schemas.openxmlformats.org/officeDocument/2006/relationships/slideLayout" Target="../slideLayouts/slideLayout1.xml"/><Relationship Id="rId6" Type="http://schemas.openxmlformats.org/officeDocument/2006/relationships/slideLayout" Target="../slideLayouts/slideLayout6.xml"/><Relationship Id="rId8" Type="http://schemas.openxmlformats.org/officeDocument/2006/relationships/slideLayout" Target="../slideLayouts/slideLayout8.xml"/><Relationship Id="rId13" Type="http://schemas.openxmlformats.org/officeDocument/2006/relationships/slideLayout" Target="../slideLayouts/slideLayout13.xml"/><Relationship Id="rId10" Type="http://schemas.openxmlformats.org/officeDocument/2006/relationships/slideLayout" Target="../slideLayouts/slideLayout10.xml"/><Relationship Id="rId5" Type="http://schemas.openxmlformats.org/officeDocument/2006/relationships/slideLayout" Target="../slideLayouts/slideLayout5.xml"/><Relationship Id="rId15" Type="http://schemas.openxmlformats.org/officeDocument/2006/relationships/image" Target="../media/image2.jpeg"/><Relationship Id="rId12" Type="http://schemas.openxmlformats.org/officeDocument/2006/relationships/slideLayout" Target="../slideLayouts/slideLayout12.xml"/><Relationship Id="rId2" Type="http://schemas.openxmlformats.org/officeDocument/2006/relationships/slideLayout" Target="../slideLayouts/slideLayout2.xml"/><Relationship Id="rId9" Type="http://schemas.openxmlformats.org/officeDocument/2006/relationships/slideLayout" Target="../slideLayouts/slideLayout9.xml"/><Relationship Id="rId3" Type="http://schemas.openxmlformats.org/officeDocument/2006/relationships/slideLayout" Target="../slideLayouts/slideLayout3.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3">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49624" y="524435"/>
            <a:ext cx="7086600" cy="731838"/>
          </a:xfrm>
          <a:prstGeom prst="rect">
            <a:avLst/>
          </a:prstGeom>
        </p:spPr>
        <p:txBody>
          <a:bodyPr vert="horz" lIns="91440" tIns="45720" rIns="91440" bIns="45720" rtlCol="0" anchor="ctr">
            <a:noAutofit/>
            <a:scene3d>
              <a:camera prst="orthographicFront"/>
              <a:lightRig rig="morning" dir="t">
                <a:rot lat="0" lon="0" rev="2400000"/>
              </a:lightRig>
            </a:scene3d>
            <a:sp3d extrusionH="63500" contourW="6350">
              <a:bevelT w="19050" h="50800" prst="softRound"/>
              <a:contourClr>
                <a:schemeClr val="bg1"/>
              </a:contourClr>
            </a:sp3d>
          </a:bodyPr>
          <a:lstStyle/>
          <a:p>
            <a:r>
              <a:rPr lang="en-US" smtClean="0"/>
              <a:t>Click to edit Master title style</a:t>
            </a:r>
            <a:endParaRPr/>
          </a:p>
        </p:txBody>
      </p:sp>
      <p:sp>
        <p:nvSpPr>
          <p:cNvPr id="3" name="Text Placeholder 2"/>
          <p:cNvSpPr>
            <a:spLocks noGrp="1"/>
          </p:cNvSpPr>
          <p:nvPr>
            <p:ph type="body" idx="1"/>
          </p:nvPr>
        </p:nvSpPr>
        <p:spPr>
          <a:xfrm>
            <a:off x="349624" y="1600200"/>
            <a:ext cx="7086600" cy="4525963"/>
          </a:xfrm>
          <a:prstGeom prst="rect">
            <a:avLst/>
          </a:prstGeom>
        </p:spPr>
        <p:txBody>
          <a:bodyPr vert="horz" lIns="91440" tIns="45720" rIns="91440" bIns="45720" rtlCol="0">
            <a:normAutofit/>
            <a:scene3d>
              <a:camera prst="orthographicFront"/>
              <a:lightRig rig="threePt" dir="t"/>
            </a:scene3d>
            <a:sp3d>
              <a:contourClr>
                <a:schemeClr val="bg1"/>
              </a:contourClr>
            </a:sp3d>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2"/>
          </p:nvPr>
        </p:nvSpPr>
        <p:spPr>
          <a:xfrm rot="16200000">
            <a:off x="7562943" y="4694238"/>
            <a:ext cx="2133600" cy="365125"/>
          </a:xfrm>
          <a:prstGeom prst="rect">
            <a:avLst/>
          </a:prstGeom>
        </p:spPr>
        <p:txBody>
          <a:bodyPr vert="horz" lIns="45720" tIns="45720" rIns="45720" bIns="45720" rtlCol="0" anchor="ctr">
            <a:scene3d>
              <a:camera prst="orthographicFront"/>
              <a:lightRig rig="morning" dir="t">
                <a:rot lat="0" lon="0" rev="2400000"/>
              </a:lightRig>
            </a:scene3d>
            <a:sp3d extrusionH="6350">
              <a:bevelT w="6350" h="6350" prst="softRound"/>
              <a:contourClr>
                <a:schemeClr val="bg1"/>
              </a:contourClr>
            </a:sp3d>
          </a:bodyPr>
          <a:lstStyle>
            <a:lvl1pPr algn="l">
              <a:defRPr sz="1800">
                <a:solidFill>
                  <a:schemeClr val="tx2">
                    <a:lumMod val="40000"/>
                    <a:lumOff val="60000"/>
                  </a:schemeClr>
                </a:solidFill>
                <a:effectLst>
                  <a:outerShdw blurRad="50800" dist="12700" dir="2700000" algn="tl" rotWithShape="0">
                    <a:schemeClr val="bg1">
                      <a:alpha val="40000"/>
                    </a:schemeClr>
                  </a:outerShdw>
                </a:effectLst>
              </a:defRPr>
            </a:lvl1pPr>
          </a:lstStyle>
          <a:p>
            <a:fld id="{4BA7CF99-704A-4740-BFC0-F0CAB501AEB4}" type="datetimeFigureOut">
              <a:rPr lang="en-US" smtClean="0"/>
              <a:t>7/7/13</a:t>
            </a:fld>
            <a:endParaRPr lang="en-US"/>
          </a:p>
        </p:txBody>
      </p:sp>
      <p:sp>
        <p:nvSpPr>
          <p:cNvPr id="6" name="Slide Number Placeholder 5"/>
          <p:cNvSpPr>
            <a:spLocks noGrp="1"/>
          </p:cNvSpPr>
          <p:nvPr>
            <p:ph type="sldNum" sz="quarter" idx="4"/>
          </p:nvPr>
        </p:nvSpPr>
        <p:spPr>
          <a:xfrm>
            <a:off x="8041341" y="6181538"/>
            <a:ext cx="806824" cy="365125"/>
          </a:xfrm>
          <a:prstGeom prst="rect">
            <a:avLst/>
          </a:prstGeom>
        </p:spPr>
        <p:txBody>
          <a:bodyPr vert="horz" lIns="45720" tIns="45720" rIns="45720" bIns="45720" rtlCol="0" anchor="ctr">
            <a:scene3d>
              <a:camera prst="orthographicFront"/>
              <a:lightRig rig="morning" dir="t">
                <a:rot lat="0" lon="0" rev="2400000"/>
              </a:lightRig>
            </a:scene3d>
            <a:sp3d extrusionH="6350">
              <a:bevelT w="6350" h="6350" prst="softRound"/>
              <a:contourClr>
                <a:schemeClr val="bg1"/>
              </a:contourClr>
            </a:sp3d>
          </a:bodyPr>
          <a:lstStyle>
            <a:lvl1pPr algn="r">
              <a:defRPr sz="4500">
                <a:solidFill>
                  <a:schemeClr val="tx2">
                    <a:lumMod val="40000"/>
                    <a:lumOff val="60000"/>
                  </a:schemeClr>
                </a:solidFill>
                <a:effectLst>
                  <a:outerShdw blurRad="50800" dist="12700" dir="2700000" algn="tl" rotWithShape="0">
                    <a:schemeClr val="bg1">
                      <a:alpha val="40000"/>
                    </a:schemeClr>
                  </a:outerShdw>
                </a:effectLst>
              </a:defRPr>
            </a:lvl1pPr>
          </a:lstStyle>
          <a:p>
            <a:fld id="{E6355699-C77A-5D4E-8B2E-171126EA67E1}" type="slidenum">
              <a:rPr lang="en-US" smtClean="0"/>
              <a:t>‹#›</a:t>
            </a:fld>
            <a:endParaRPr lang="en-US"/>
          </a:p>
        </p:txBody>
      </p:sp>
      <p:pic>
        <p:nvPicPr>
          <p:cNvPr id="7" name="Picture 6" descr="bevelDivider.png"/>
          <p:cNvPicPr>
            <a:picLocks noChangeAspect="1"/>
          </p:cNvPicPr>
          <p:nvPr/>
        </p:nvPicPr>
        <p:blipFill>
          <a:blip r:embed="rId15"/>
          <a:stretch>
            <a:fillRect/>
          </a:stretch>
        </p:blipFill>
        <p:spPr>
          <a:xfrm>
            <a:off x="7772400" y="0"/>
            <a:ext cx="107156" cy="6858000"/>
          </a:xfrm>
          <a:prstGeom prst="rect">
            <a:avLst/>
          </a:prstGeom>
        </p:spPr>
      </p:pic>
      <p:sp>
        <p:nvSpPr>
          <p:cNvPr id="9" name="Footer Placeholder 7"/>
          <p:cNvSpPr>
            <a:spLocks noGrp="1"/>
          </p:cNvSpPr>
          <p:nvPr>
            <p:ph type="ftr" sz="quarter" idx="3"/>
          </p:nvPr>
        </p:nvSpPr>
        <p:spPr>
          <a:xfrm rot="16200000">
            <a:off x="5769819" y="3208338"/>
            <a:ext cx="5105400" cy="365125"/>
          </a:xfrm>
          <a:prstGeom prst="rect">
            <a:avLst/>
          </a:prstGeom>
        </p:spPr>
        <p:txBody>
          <a:bodyPr vert="horz" lIns="45720" tIns="45720" rIns="45720" bIns="45720" rtlCol="0">
            <a:noAutofit/>
            <a:scene3d>
              <a:camera prst="orthographicFront"/>
              <a:lightRig rig="morning" dir="t">
                <a:rot lat="0" lon="0" rev="2400000"/>
              </a:lightRig>
            </a:scene3d>
            <a:sp3d extrusionH="6350">
              <a:bevelT w="6350" h="6350" prst="softRound"/>
              <a:contourClr>
                <a:schemeClr val="bg1"/>
              </a:contourClr>
            </a:sp3d>
          </a:bodyPr>
          <a:lstStyle>
            <a:lvl1pPr marL="282575" indent="-282575" algn="l" defTabSz="914400" rtl="0" eaLnBrk="1" latinLnBrk="0" hangingPunct="1">
              <a:spcBef>
                <a:spcPts val="2400"/>
              </a:spcBef>
              <a:buClr>
                <a:schemeClr val="tx2"/>
              </a:buClr>
              <a:buSzPct val="100000"/>
              <a:buFont typeface="Wingdings 2" pitchFamily="18" charset="2"/>
              <a:buNone/>
              <a:defRPr kumimoji="0" sz="2200" b="1" i="0" u="none" strike="noStrike" kern="1200" cap="none" spc="0" normalizeH="0" baseline="0">
                <a:ln>
                  <a:noFill/>
                </a:ln>
                <a:solidFill>
                  <a:schemeClr val="tx2">
                    <a:lumMod val="60000"/>
                    <a:lumOff val="40000"/>
                  </a:schemeClr>
                </a:solidFill>
                <a:effectLst>
                  <a:outerShdw blurRad="50800" dist="12700" dir="2700000" algn="tl" rotWithShape="0">
                    <a:schemeClr val="bg1">
                      <a:alpha val="40000"/>
                    </a:schemeClr>
                  </a:outerShdw>
                </a:effectLst>
                <a:uLnTx/>
                <a:uFillTx/>
                <a:latin typeface="+mn-lt"/>
                <a:ea typeface="+mn-ea"/>
                <a:cs typeface="+mn-cs"/>
              </a:defRPr>
            </a:lvl1pPr>
          </a:lstStyle>
          <a:p>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Lst>
  <p:txStyles>
    <p:titleStyle>
      <a:lvl1pPr algn="l" defTabSz="914400" rtl="0" eaLnBrk="1" latinLnBrk="0" hangingPunct="1">
        <a:spcBef>
          <a:spcPct val="0"/>
        </a:spcBef>
        <a:buNone/>
        <a:defRPr sz="4600" kern="1200">
          <a:solidFill>
            <a:schemeClr val="tx2"/>
          </a:solidFill>
          <a:effectLst>
            <a:innerShdw blurRad="63500" dist="50800" dir="5400000">
              <a:schemeClr val="bg1">
                <a:alpha val="50000"/>
              </a:schemeClr>
            </a:innerShdw>
          </a:effectLst>
          <a:latin typeface="+mj-lt"/>
          <a:ea typeface="+mj-ea"/>
          <a:cs typeface="+mj-cs"/>
        </a:defRPr>
      </a:lvl1pPr>
    </p:titleStyle>
    <p:bodyStyle>
      <a:lvl1pPr marL="282575" indent="-282575" algn="l" defTabSz="914400" rtl="0" eaLnBrk="1" latinLnBrk="0" hangingPunct="1">
        <a:spcBef>
          <a:spcPts val="2400"/>
        </a:spcBef>
        <a:buClr>
          <a:schemeClr val="tx2"/>
        </a:buClr>
        <a:buSzPct val="100000"/>
        <a:buFont typeface="Wingdings 2" pitchFamily="18" charset="2"/>
        <a:buChar char=""/>
        <a:defRPr sz="2600" kern="1200">
          <a:solidFill>
            <a:schemeClr val="tx1">
              <a:lumMod val="65000"/>
              <a:lumOff val="35000"/>
            </a:schemeClr>
          </a:solidFill>
          <a:effectLst>
            <a:outerShdw blurRad="50800" dist="12700" dir="2700000" algn="tl" rotWithShape="0">
              <a:schemeClr val="bg1">
                <a:alpha val="40000"/>
              </a:schemeClr>
            </a:outerShdw>
          </a:effectLst>
          <a:latin typeface="+mn-lt"/>
          <a:ea typeface="+mn-ea"/>
          <a:cs typeface="+mn-cs"/>
        </a:defRPr>
      </a:lvl1pPr>
      <a:lvl2pPr marL="577850" indent="-295275" algn="l" defTabSz="914400" rtl="0" eaLnBrk="1" latinLnBrk="0" hangingPunct="1">
        <a:spcBef>
          <a:spcPts val="600"/>
        </a:spcBef>
        <a:buClr>
          <a:schemeClr val="tx2">
            <a:lumMod val="60000"/>
            <a:lumOff val="40000"/>
          </a:schemeClr>
        </a:buClr>
        <a:buSzPct val="100000"/>
        <a:buFont typeface="Wingdings 2" pitchFamily="18" charset="2"/>
        <a:buChar char=""/>
        <a:defRPr sz="2400" kern="1200">
          <a:solidFill>
            <a:schemeClr val="tx1">
              <a:lumMod val="65000"/>
              <a:lumOff val="35000"/>
            </a:schemeClr>
          </a:solidFill>
          <a:effectLst>
            <a:outerShdw blurRad="50800" dist="12700" dir="2700000" algn="tl" rotWithShape="0">
              <a:schemeClr val="bg1">
                <a:alpha val="40000"/>
              </a:schemeClr>
            </a:outerShdw>
          </a:effectLst>
          <a:latin typeface="+mn-lt"/>
          <a:ea typeface="+mn-ea"/>
          <a:cs typeface="+mn-cs"/>
        </a:defRPr>
      </a:lvl2pPr>
      <a:lvl3pPr marL="860425" indent="-282575" algn="l" defTabSz="914400" rtl="0" eaLnBrk="1" latinLnBrk="0" hangingPunct="1">
        <a:spcBef>
          <a:spcPts val="600"/>
        </a:spcBef>
        <a:buClr>
          <a:schemeClr val="tx2"/>
        </a:buClr>
        <a:buSzPct val="100000"/>
        <a:buFont typeface="Wingdings 2" pitchFamily="18" charset="2"/>
        <a:buChar char=""/>
        <a:defRPr sz="2200" kern="1200">
          <a:solidFill>
            <a:schemeClr val="tx1">
              <a:lumMod val="65000"/>
              <a:lumOff val="35000"/>
            </a:schemeClr>
          </a:solidFill>
          <a:effectLst>
            <a:outerShdw blurRad="50800" dist="12700" dir="2700000" algn="tl" rotWithShape="0">
              <a:schemeClr val="bg1">
                <a:alpha val="40000"/>
              </a:schemeClr>
            </a:outerShdw>
          </a:effectLst>
          <a:latin typeface="+mn-lt"/>
          <a:ea typeface="+mn-ea"/>
          <a:cs typeface="+mn-cs"/>
        </a:defRPr>
      </a:lvl3pPr>
      <a:lvl4pPr marL="1143000" indent="-282575" algn="l" defTabSz="914400" rtl="0" eaLnBrk="1" latinLnBrk="0" hangingPunct="1">
        <a:spcBef>
          <a:spcPts val="600"/>
        </a:spcBef>
        <a:buClr>
          <a:schemeClr val="tx2">
            <a:lumMod val="60000"/>
            <a:lumOff val="40000"/>
          </a:schemeClr>
        </a:buClr>
        <a:buSzPct val="100000"/>
        <a:buFont typeface="Wingdings 2" pitchFamily="18" charset="2"/>
        <a:buChar char=""/>
        <a:defRPr sz="2000" kern="1200">
          <a:solidFill>
            <a:schemeClr val="tx1">
              <a:lumMod val="65000"/>
              <a:lumOff val="35000"/>
            </a:schemeClr>
          </a:solidFill>
          <a:effectLst>
            <a:outerShdw blurRad="50800" dist="12700" dir="2700000" algn="tl" rotWithShape="0">
              <a:schemeClr val="bg1">
                <a:alpha val="40000"/>
              </a:schemeClr>
            </a:outerShdw>
          </a:effectLst>
          <a:latin typeface="+mn-lt"/>
          <a:ea typeface="+mn-ea"/>
          <a:cs typeface="+mn-cs"/>
        </a:defRPr>
      </a:lvl4pPr>
      <a:lvl5pPr marL="1425575" indent="-282575" algn="l" defTabSz="914400" rtl="0" eaLnBrk="1" latinLnBrk="0" hangingPunct="1">
        <a:spcBef>
          <a:spcPts val="600"/>
        </a:spcBef>
        <a:buClr>
          <a:schemeClr val="tx2"/>
        </a:buClr>
        <a:buSzPct val="100000"/>
        <a:buFont typeface="Wingdings 2" pitchFamily="18" charset="2"/>
        <a:buChar char=""/>
        <a:defRPr sz="1800" kern="1200">
          <a:solidFill>
            <a:schemeClr val="tx1">
              <a:lumMod val="65000"/>
              <a:lumOff val="35000"/>
            </a:schemeClr>
          </a:solidFill>
          <a:effectLst>
            <a:outerShdw blurRad="50800" dist="12700" dir="2700000" algn="tl" rotWithShape="0">
              <a:schemeClr val="bg1">
                <a:alpha val="40000"/>
              </a:schemeClr>
            </a:outerShdw>
          </a:effectLst>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6.png"/><Relationship Id="rId3" Type="http://schemas.openxmlformats.org/officeDocument/2006/relationships/image" Target="../media/image7.tif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8.png"/><Relationship Id="rId3" Type="http://schemas.openxmlformats.org/officeDocument/2006/relationships/image" Target="../media/image9.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Team Building Activities</a:t>
            </a:r>
            <a:endParaRPr lang="en-US" dirty="0"/>
          </a:p>
        </p:txBody>
      </p:sp>
      <p:sp>
        <p:nvSpPr>
          <p:cNvPr id="3" name="Subtitle 2"/>
          <p:cNvSpPr>
            <a:spLocks noGrp="1"/>
          </p:cNvSpPr>
          <p:nvPr>
            <p:ph type="subTitle" idx="1"/>
          </p:nvPr>
        </p:nvSpPr>
        <p:spPr/>
        <p:txBody>
          <a:bodyPr/>
          <a:lstStyle/>
          <a:p>
            <a:r>
              <a:rPr lang="en-US" dirty="0" smtClean="0"/>
              <a:t>2013 STEM Camp</a:t>
            </a:r>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Creating a Pyramid</a:t>
            </a:r>
            <a:endParaRPr lang="en-US" dirty="0"/>
          </a:p>
        </p:txBody>
      </p:sp>
      <p:pic>
        <p:nvPicPr>
          <p:cNvPr id="4" name="Picture 3"/>
          <p:cNvPicPr>
            <a:picLocks noChangeAspect="1"/>
          </p:cNvPicPr>
          <p:nvPr/>
        </p:nvPicPr>
        <p:blipFill>
          <a:blip r:embed="rId2"/>
          <a:stretch>
            <a:fillRect/>
          </a:stretch>
        </p:blipFill>
        <p:spPr>
          <a:xfrm>
            <a:off x="252045" y="2358347"/>
            <a:ext cx="4018411" cy="3013808"/>
          </a:xfrm>
          <a:prstGeom prst="rect">
            <a:avLst/>
          </a:prstGeom>
        </p:spPr>
      </p:pic>
      <p:pic>
        <p:nvPicPr>
          <p:cNvPr id="5" name="Picture 4" descr="cups.tiff"/>
          <p:cNvPicPr>
            <a:picLocks noChangeAspect="1"/>
          </p:cNvPicPr>
          <p:nvPr/>
        </p:nvPicPr>
        <p:blipFill>
          <a:blip r:embed="rId3"/>
          <a:stretch>
            <a:fillRect/>
          </a:stretch>
        </p:blipFill>
        <p:spPr>
          <a:xfrm>
            <a:off x="4783318" y="2398346"/>
            <a:ext cx="3411718" cy="3154485"/>
          </a:xfrm>
          <a:prstGeom prst="rect">
            <a:avLst/>
          </a:prstGeom>
        </p:spPr>
      </p:pic>
      <p:sp>
        <p:nvSpPr>
          <p:cNvPr id="6" name="TextBox 5"/>
          <p:cNvSpPr txBox="1"/>
          <p:nvPr/>
        </p:nvSpPr>
        <p:spPr>
          <a:xfrm>
            <a:off x="722923" y="1836615"/>
            <a:ext cx="2129692" cy="369332"/>
          </a:xfrm>
          <a:prstGeom prst="rect">
            <a:avLst/>
          </a:prstGeom>
          <a:noFill/>
        </p:spPr>
        <p:txBody>
          <a:bodyPr wrap="square" rtlCol="0">
            <a:spAutoFit/>
          </a:bodyPr>
          <a:lstStyle/>
          <a:p>
            <a:r>
              <a:rPr lang="en-US" dirty="0" smtClean="0"/>
              <a:t>Starting Position</a:t>
            </a:r>
            <a:endParaRPr lang="en-US" dirty="0"/>
          </a:p>
        </p:txBody>
      </p:sp>
      <p:sp>
        <p:nvSpPr>
          <p:cNvPr id="7" name="TextBox 6"/>
          <p:cNvSpPr txBox="1"/>
          <p:nvPr/>
        </p:nvSpPr>
        <p:spPr>
          <a:xfrm>
            <a:off x="5330092" y="1836615"/>
            <a:ext cx="2129692" cy="369332"/>
          </a:xfrm>
          <a:prstGeom prst="rect">
            <a:avLst/>
          </a:prstGeom>
          <a:noFill/>
        </p:spPr>
        <p:txBody>
          <a:bodyPr wrap="square" rtlCol="0">
            <a:spAutoFit/>
          </a:bodyPr>
          <a:lstStyle/>
          <a:p>
            <a:r>
              <a:rPr lang="en-US" dirty="0" smtClean="0"/>
              <a:t>Ending Position</a:t>
            </a:r>
            <a:endParaRPr lang="en-US" dirty="0"/>
          </a:p>
        </p:txBody>
      </p:sp>
      <p:sp>
        <p:nvSpPr>
          <p:cNvPr id="8" name="TextBox 7"/>
          <p:cNvSpPr txBox="1"/>
          <p:nvPr/>
        </p:nvSpPr>
        <p:spPr>
          <a:xfrm>
            <a:off x="176147" y="5842000"/>
            <a:ext cx="8665007" cy="646331"/>
          </a:xfrm>
          <a:prstGeom prst="rect">
            <a:avLst/>
          </a:prstGeom>
          <a:noFill/>
        </p:spPr>
        <p:txBody>
          <a:bodyPr wrap="square" rtlCol="0">
            <a:spAutoFit/>
          </a:bodyPr>
          <a:lstStyle/>
          <a:p>
            <a:r>
              <a:rPr lang="en-US" dirty="0" smtClean="0"/>
              <a:t>Directions: Using only a rubber band and four strings, move the cups from the starting position to the ending position.  You may NOT touch the cups with your hands. </a:t>
            </a:r>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Stand on the Bottom</a:t>
            </a:r>
            <a:endParaRPr lang="en-US" dirty="0"/>
          </a:p>
        </p:txBody>
      </p:sp>
      <p:sp>
        <p:nvSpPr>
          <p:cNvPr id="3" name="Content Placeholder 2"/>
          <p:cNvSpPr>
            <a:spLocks noGrp="1"/>
          </p:cNvSpPr>
          <p:nvPr>
            <p:ph idx="1"/>
          </p:nvPr>
        </p:nvSpPr>
        <p:spPr/>
        <p:txBody>
          <a:bodyPr/>
          <a:lstStyle/>
          <a:p>
            <a:r>
              <a:rPr lang="en-US" dirty="0" smtClean="0"/>
              <a:t>All team members stand on the tarp. They have to turn the tarp over and all team members must be standing on the bottom. </a:t>
            </a:r>
          </a:p>
          <a:p>
            <a:endParaRPr lang="en-US" dirty="0" smtClean="0"/>
          </a:p>
          <a:p>
            <a:r>
              <a:rPr lang="en-US" dirty="0" smtClean="0"/>
              <a:t>Variation: Half of the team is on the tarp and half is standing off the tarp. Only the ones OFF the tarp can give directions. </a:t>
            </a:r>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Crab Stand</a:t>
            </a:r>
            <a:endParaRPr lang="en-US" dirty="0"/>
          </a:p>
        </p:txBody>
      </p:sp>
      <p:sp>
        <p:nvSpPr>
          <p:cNvPr id="4" name="TextBox 3"/>
          <p:cNvSpPr txBox="1"/>
          <p:nvPr/>
        </p:nvSpPr>
        <p:spPr>
          <a:xfrm>
            <a:off x="1016000" y="1641231"/>
            <a:ext cx="7033845" cy="1200329"/>
          </a:xfrm>
          <a:prstGeom prst="rect">
            <a:avLst/>
          </a:prstGeom>
          <a:noFill/>
        </p:spPr>
        <p:txBody>
          <a:bodyPr wrap="square" rtlCol="0">
            <a:spAutoFit/>
          </a:bodyPr>
          <a:lstStyle/>
          <a:p>
            <a:r>
              <a:rPr lang="en-US" dirty="0" smtClean="0"/>
              <a:t>Sit on the floor back to back. Lock your arms. Now maneuver into a standing position. </a:t>
            </a:r>
          </a:p>
          <a:p>
            <a:endParaRPr lang="en-US" dirty="0"/>
          </a:p>
          <a:p>
            <a:r>
              <a:rPr lang="en-US" dirty="0" smtClean="0"/>
              <a:t> </a:t>
            </a:r>
            <a:endParaRPr lang="en-US" dirty="0"/>
          </a:p>
        </p:txBody>
      </p:sp>
      <p:pic>
        <p:nvPicPr>
          <p:cNvPr id="5" name="Picture 4"/>
          <p:cNvPicPr>
            <a:picLocks noChangeAspect="1"/>
          </p:cNvPicPr>
          <p:nvPr/>
        </p:nvPicPr>
        <p:blipFill>
          <a:blip r:embed="rId2"/>
          <a:stretch>
            <a:fillRect/>
          </a:stretch>
        </p:blipFill>
        <p:spPr>
          <a:xfrm>
            <a:off x="1143000" y="2643554"/>
            <a:ext cx="2286000" cy="1981200"/>
          </a:xfrm>
          <a:prstGeom prst="rect">
            <a:avLst/>
          </a:prstGeom>
        </p:spPr>
      </p:pic>
      <p:pic>
        <p:nvPicPr>
          <p:cNvPr id="6" name="Picture 5"/>
          <p:cNvPicPr>
            <a:picLocks noChangeAspect="1"/>
          </p:cNvPicPr>
          <p:nvPr/>
        </p:nvPicPr>
        <p:blipFill>
          <a:blip r:embed="rId2">
            <a:alphaModFix amt="32000"/>
          </a:blip>
          <a:stretch>
            <a:fillRect/>
          </a:stretch>
        </p:blipFill>
        <p:spPr>
          <a:xfrm flipH="1">
            <a:off x="2911230" y="2643554"/>
            <a:ext cx="2647462" cy="1981200"/>
          </a:xfrm>
          <a:prstGeom prst="rect">
            <a:avLst/>
          </a:prstGeom>
        </p:spPr>
      </p:pic>
      <p:pic>
        <p:nvPicPr>
          <p:cNvPr id="7" name="Picture 6"/>
          <p:cNvPicPr>
            <a:picLocks noChangeAspect="1"/>
          </p:cNvPicPr>
          <p:nvPr/>
        </p:nvPicPr>
        <p:blipFill>
          <a:blip r:embed="rId3"/>
          <a:stretch>
            <a:fillRect/>
          </a:stretch>
        </p:blipFill>
        <p:spPr>
          <a:xfrm>
            <a:off x="5920468" y="2643554"/>
            <a:ext cx="2451764" cy="1812990"/>
          </a:xfrm>
          <a:prstGeom prst="rect">
            <a:avLst/>
          </a:prstGeom>
        </p:spPr>
      </p:pic>
      <p:sp>
        <p:nvSpPr>
          <p:cNvPr id="8" name="TextBox 7"/>
          <p:cNvSpPr txBox="1"/>
          <p:nvPr/>
        </p:nvSpPr>
        <p:spPr>
          <a:xfrm>
            <a:off x="1016000" y="5109308"/>
            <a:ext cx="7356232" cy="369332"/>
          </a:xfrm>
          <a:prstGeom prst="rect">
            <a:avLst/>
          </a:prstGeom>
          <a:noFill/>
        </p:spPr>
        <p:txBody>
          <a:bodyPr wrap="square" rtlCol="0">
            <a:spAutoFit/>
          </a:bodyPr>
          <a:lstStyle/>
          <a:p>
            <a:r>
              <a:rPr lang="en-US" dirty="0" smtClean="0"/>
              <a:t>What made it work? What was difficult? What suggestions would you give? </a:t>
            </a:r>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Fluttering Tissue</a:t>
            </a:r>
            <a:endParaRPr lang="en-US" dirty="0"/>
          </a:p>
        </p:txBody>
      </p:sp>
      <p:sp>
        <p:nvSpPr>
          <p:cNvPr id="6" name="Content Placeholder 2"/>
          <p:cNvSpPr>
            <a:spLocks noGrp="1"/>
          </p:cNvSpPr>
          <p:nvPr>
            <p:ph idx="1"/>
          </p:nvPr>
        </p:nvSpPr>
        <p:spPr>
          <a:xfrm>
            <a:off x="457200" y="1641231"/>
            <a:ext cx="8229600" cy="4525963"/>
          </a:xfrm>
        </p:spPr>
        <p:txBody>
          <a:bodyPr>
            <a:normAutofit/>
          </a:bodyPr>
          <a:lstStyle/>
          <a:p>
            <a:r>
              <a:rPr lang="en-US" dirty="0" smtClean="0"/>
              <a:t>Start with a square of tissue and one person in the center holding the square. </a:t>
            </a:r>
          </a:p>
          <a:p>
            <a:r>
              <a:rPr lang="en-US" dirty="0" smtClean="0"/>
              <a:t>The person throws the tissue in the air and calls a name. </a:t>
            </a:r>
          </a:p>
          <a:p>
            <a:r>
              <a:rPr lang="en-US" dirty="0" smtClean="0"/>
              <a:t>The person whose name was called must get to the tissue and catch it before it hits the ground. </a:t>
            </a:r>
          </a:p>
          <a:p>
            <a:r>
              <a:rPr lang="en-US" dirty="0" smtClean="0"/>
              <a:t>If it hits the ground, the tissue is torn to create a smaller piece. </a:t>
            </a:r>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Helium Hoop</a:t>
            </a:r>
            <a:endParaRPr lang="en-US" dirty="0"/>
          </a:p>
        </p:txBody>
      </p:sp>
      <p:sp>
        <p:nvSpPr>
          <p:cNvPr id="3" name="Content Placeholder 2"/>
          <p:cNvSpPr>
            <a:spLocks noGrp="1"/>
          </p:cNvSpPr>
          <p:nvPr>
            <p:ph idx="1"/>
          </p:nvPr>
        </p:nvSpPr>
        <p:spPr/>
        <p:txBody>
          <a:bodyPr/>
          <a:lstStyle/>
          <a:p>
            <a:r>
              <a:rPr lang="en-US" dirty="0" smtClean="0"/>
              <a:t>Using a hula hoop, all children have one finger from each hand on the hoop at all times. </a:t>
            </a:r>
          </a:p>
          <a:p>
            <a:r>
              <a:rPr lang="en-US" dirty="0" smtClean="0"/>
              <a:t>The group needs to work together to lower the hoop to the floor. </a:t>
            </a:r>
          </a:p>
          <a:p>
            <a:r>
              <a:rPr lang="en-US" dirty="0" smtClean="0"/>
              <a:t>Everyone must maintain contact with the hoop. </a:t>
            </a:r>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Four Equilateral Triangles</a:t>
            </a:r>
            <a:endParaRPr lang="en-US" dirty="0"/>
          </a:p>
        </p:txBody>
      </p:sp>
      <p:sp>
        <p:nvSpPr>
          <p:cNvPr id="4" name="Rectangle 3"/>
          <p:cNvSpPr/>
          <p:nvPr/>
        </p:nvSpPr>
        <p:spPr>
          <a:xfrm>
            <a:off x="457200" y="1953847"/>
            <a:ext cx="8229600" cy="2862323"/>
          </a:xfrm>
          <a:prstGeom prst="rect">
            <a:avLst/>
          </a:prstGeom>
        </p:spPr>
        <p:txBody>
          <a:bodyPr wrap="square">
            <a:spAutoFit/>
          </a:bodyPr>
          <a:lstStyle/>
          <a:p>
            <a:r>
              <a:rPr lang="en-US" b="1" dirty="0"/>
              <a:t>15 minute cerebral team building brain teaser </a:t>
            </a:r>
            <a:r>
              <a:rPr lang="en-US" b="1" dirty="0" smtClean="0"/>
              <a:t>challenge. Everyone </a:t>
            </a:r>
            <a:r>
              <a:rPr lang="en-US" b="1" dirty="0"/>
              <a:t>loves a challenge.  Here’s a very simple idea that you can run in your office as a breakout game to refresh the mind</a:t>
            </a:r>
            <a:r>
              <a:rPr lang="en-US" b="1" dirty="0" smtClean="0"/>
              <a:t>. All </a:t>
            </a:r>
            <a:r>
              <a:rPr lang="en-US" b="1" dirty="0"/>
              <a:t>you need is</a:t>
            </a:r>
            <a:r>
              <a:rPr lang="en-US" b="1" dirty="0" smtClean="0"/>
              <a:t>: Six </a:t>
            </a:r>
            <a:r>
              <a:rPr lang="en-US" b="1" dirty="0"/>
              <a:t>pencils/pens or match sticks, all the same length</a:t>
            </a:r>
            <a:r>
              <a:rPr lang="en-US" b="1" dirty="0" smtClean="0"/>
              <a:t>. Now </a:t>
            </a:r>
            <a:r>
              <a:rPr lang="en-US" b="1" dirty="0"/>
              <a:t>arrange the pencils as per the diagram</a:t>
            </a:r>
            <a:r>
              <a:rPr lang="en-US" b="1" dirty="0" smtClean="0"/>
              <a:t>. The </a:t>
            </a:r>
            <a:r>
              <a:rPr lang="en-US" b="1" dirty="0"/>
              <a:t>challenge is to create four equilateral triangles (all the sides are the same length) using the pencils or sticks.  Each triangle must be the same size, and every side of each triangle must be the same length as the sticks provided.  You cannot break any of the sticks or pencils.  Contact </a:t>
            </a:r>
            <a:r>
              <a:rPr lang="en-US" b="1" dirty="0" err="1"/>
              <a:t>ben.parkinson@bluehatgroup.co.uk</a:t>
            </a:r>
            <a:r>
              <a:rPr lang="en-US" b="1" dirty="0"/>
              <a:t> if you are struggling to work it out!- See more at: </a:t>
            </a:r>
            <a:r>
              <a:rPr lang="en-US" b="1" dirty="0" err="1"/>
              <a:t>http://www.bluehatgroup.co.uk/about-us/team-building-resources/five-free-ideas-on-us/#sthash.JhUYgmTh.dpuf</a:t>
            </a:r>
            <a:endParaRPr lang="en-US" dirty="0"/>
          </a:p>
        </p:txBody>
      </p:sp>
      <p:pic>
        <p:nvPicPr>
          <p:cNvPr id="5" name="Picture 4"/>
          <p:cNvPicPr>
            <a:picLocks noChangeAspect="1"/>
          </p:cNvPicPr>
          <p:nvPr/>
        </p:nvPicPr>
        <p:blipFill>
          <a:blip r:embed="rId2"/>
          <a:stretch>
            <a:fillRect/>
          </a:stretch>
        </p:blipFill>
        <p:spPr>
          <a:xfrm>
            <a:off x="2676769" y="4816170"/>
            <a:ext cx="3526692" cy="1487015"/>
          </a:xfrm>
          <a:prstGeom prst="rect">
            <a:avLst/>
          </a:prstGeom>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etal">
  <a:themeElements>
    <a:clrScheme name="Metal">
      <a:dk1>
        <a:sysClr val="windowText" lastClr="000000"/>
      </a:dk1>
      <a:lt1>
        <a:sysClr val="window" lastClr="FFFFFF"/>
      </a:lt1>
      <a:dk2>
        <a:srgbClr val="32363B"/>
      </a:dk2>
      <a:lt2>
        <a:srgbClr val="CACFD3"/>
      </a:lt2>
      <a:accent1>
        <a:srgbClr val="6283AD"/>
      </a:accent1>
      <a:accent2>
        <a:srgbClr val="324966"/>
      </a:accent2>
      <a:accent3>
        <a:srgbClr val="5B9EA4"/>
      </a:accent3>
      <a:accent4>
        <a:srgbClr val="1D5B57"/>
      </a:accent4>
      <a:accent5>
        <a:srgbClr val="1B4430"/>
      </a:accent5>
      <a:accent6>
        <a:srgbClr val="2F3C35"/>
      </a:accent6>
      <a:hlink>
        <a:srgbClr val="ED7307"/>
      </a:hlink>
      <a:folHlink>
        <a:srgbClr val="6D6F71"/>
      </a:folHlink>
    </a:clrScheme>
    <a:fontScheme name="Metal">
      <a:majorFont>
        <a:latin typeface="Eurostile"/>
        <a:ea typeface=""/>
        <a:cs typeface=""/>
        <a:font script="Jpan" typeface="ＭＳ Ｐゴシック"/>
      </a:majorFont>
      <a:minorFont>
        <a:latin typeface="Eurostile"/>
        <a:ea typeface=""/>
        <a:cs typeface=""/>
        <a:font script="Jpan" typeface="ＭＳ Ｐゴシック"/>
      </a:minorFont>
    </a:fontScheme>
    <a:fmtScheme name="Metal">
      <a:fillStyleLst>
        <a:solidFill>
          <a:schemeClr val="phClr"/>
        </a:solidFill>
        <a:gradFill rotWithShape="1">
          <a:gsLst>
            <a:gs pos="0">
              <a:schemeClr val="phClr">
                <a:tint val="100000"/>
                <a:shade val="60000"/>
                <a:satMod val="130000"/>
              </a:schemeClr>
            </a:gs>
            <a:gs pos="100000">
              <a:schemeClr val="phClr">
                <a:tint val="70000"/>
                <a:shade val="94000"/>
                <a:satMod val="135000"/>
              </a:schemeClr>
            </a:gs>
          </a:gsLst>
          <a:lin ang="16200000" scaled="1"/>
        </a:gradFill>
        <a:gradFill rotWithShape="1">
          <a:gsLst>
            <a:gs pos="0">
              <a:schemeClr val="phClr">
                <a:shade val="60000"/>
                <a:satMod val="130000"/>
              </a:schemeClr>
            </a:gs>
            <a:gs pos="100000">
              <a:schemeClr val="phClr">
                <a:tint val="70000"/>
                <a:shade val="94000"/>
                <a:satMod val="135000"/>
              </a:schemeClr>
            </a:gs>
          </a:gsLst>
          <a:lin ang="16200000" scaled="1"/>
        </a:gradFill>
      </a:fillStyleLst>
      <a:lnStyleLst>
        <a:ln w="12700" cap="flat" cmpd="sng" algn="ctr">
          <a:solidFill>
            <a:schemeClr val="phClr">
              <a:shade val="95000"/>
              <a:satMod val="105000"/>
            </a:schemeClr>
          </a:solidFill>
          <a:prstDash val="solid"/>
        </a:ln>
        <a:ln w="12700"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innerShdw blurRad="50800" dist="25400" dir="13500000">
              <a:srgbClr val="808080">
                <a:alpha val="75000"/>
              </a:srgbClr>
            </a:innerShdw>
            <a:outerShdw blurRad="38100" dist="12700" dir="5400000" rotWithShape="0">
              <a:srgbClr val="FFFFFF">
                <a:alpha val="35000"/>
              </a:srgbClr>
            </a:outerShdw>
          </a:effectLst>
        </a:effectStyle>
        <a:effectStyle>
          <a:effectLst>
            <a:outerShdw blurRad="50800" dist="25400" dir="5400000" rotWithShape="0">
              <a:srgbClr val="000000">
                <a:alpha val="35000"/>
              </a:srgbClr>
            </a:outerShdw>
          </a:effectLst>
          <a:scene3d>
            <a:camera prst="orthographicFront">
              <a:rot lat="0" lon="0" rev="0"/>
            </a:camera>
            <a:lightRig rig="twoPt" dir="t">
              <a:rot lat="0" lon="0" rev="3000000"/>
            </a:lightRig>
          </a:scene3d>
          <a:sp3d contourW="15875" prstMaterial="matte">
            <a:bevelT w="63500" h="50800" prst="angle"/>
            <a:contourClr>
              <a:schemeClr val="lt1"/>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blipFill rotWithShape="1">
          <a:blip xmlns:r="http://schemas.openxmlformats.org/officeDocument/2006/relationships" r:embed="rId1"/>
          <a:stretch/>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Metal.thmx</Template>
  <TotalTime>77</TotalTime>
  <Words>444</Words>
  <Application>Microsoft Macintosh PowerPoint</Application>
  <PresentationFormat>On-screen Show (4:3)</PresentationFormat>
  <Paragraphs>26</Paragraphs>
  <Slides>7</Slides>
  <Notes>0</Notes>
  <HiddenSlides>0</HiddenSlides>
  <MMClips>0</MMClips>
  <ScaleCrop>false</ScaleCrop>
  <HeadingPairs>
    <vt:vector size="4" baseType="variant">
      <vt:variant>
        <vt:lpstr>Design Template</vt:lpstr>
      </vt:variant>
      <vt:variant>
        <vt:i4>1</vt:i4>
      </vt:variant>
      <vt:variant>
        <vt:lpstr>Slide Titles</vt:lpstr>
      </vt:variant>
      <vt:variant>
        <vt:i4>7</vt:i4>
      </vt:variant>
    </vt:vector>
  </HeadingPairs>
  <TitlesOfParts>
    <vt:vector size="8" baseType="lpstr">
      <vt:lpstr>Metal</vt:lpstr>
      <vt:lpstr>Team Building Activities</vt:lpstr>
      <vt:lpstr>Creating a Pyramid</vt:lpstr>
      <vt:lpstr>Stand on the Bottom</vt:lpstr>
      <vt:lpstr>Crab Stand</vt:lpstr>
      <vt:lpstr>Fluttering Tissue</vt:lpstr>
      <vt:lpstr>Helium Hoop</vt:lpstr>
      <vt:lpstr>Four Equilateral Triangles</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Team Building Activities</dc:title>
  <dc:creator>Baily  Lionetti</dc:creator>
  <cp:lastModifiedBy>Baily  Lionetti</cp:lastModifiedBy>
  <cp:revision>1</cp:revision>
  <dcterms:created xsi:type="dcterms:W3CDTF">2013-07-07T23:31:45Z</dcterms:created>
  <dcterms:modified xsi:type="dcterms:W3CDTF">2013-07-08T00:48:52Z</dcterms:modified>
</cp:coreProperties>
</file>